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2" r:id="rId1"/>
  </p:sldMasterIdLst>
  <p:notesMasterIdLst>
    <p:notesMasterId r:id="rId20"/>
  </p:notesMasterIdLst>
  <p:sldIdLst>
    <p:sldId id="256" r:id="rId2"/>
    <p:sldId id="262" r:id="rId3"/>
    <p:sldId id="361" r:id="rId4"/>
    <p:sldId id="362" r:id="rId5"/>
    <p:sldId id="367" r:id="rId6"/>
    <p:sldId id="368" r:id="rId7"/>
    <p:sldId id="369" r:id="rId8"/>
    <p:sldId id="370" r:id="rId9"/>
    <p:sldId id="371" r:id="rId10"/>
    <p:sldId id="372" r:id="rId11"/>
    <p:sldId id="373" r:id="rId12"/>
    <p:sldId id="357" r:id="rId13"/>
    <p:sldId id="363" r:id="rId14"/>
    <p:sldId id="365" r:id="rId15"/>
    <p:sldId id="366" r:id="rId16"/>
    <p:sldId id="330" r:id="rId17"/>
    <p:sldId id="331" r:id="rId18"/>
    <p:sldId id="354" r:id="rId19"/>
  </p:sldIdLst>
  <p:sldSz cx="9144000" cy="6858000" type="screen4x3"/>
  <p:notesSz cx="6953250" cy="9234488"/>
  <p:embeddedFontLst>
    <p:embeddedFont>
      <p:font typeface="Calibri" pitchFamily="34"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A4339AF1-994B-4FE3-9D04-EB5DAE8DB62F}">
  <a:tblStyle styleId="{A4339AF1-994B-4FE3-9D04-EB5DAE8DB62F}" styleName="Table_0"/>
  <a:tblStyle styleId="{7D9E3970-DB0B-4F17-9289-29650213EF3E}" styleName="Table_1">
    <a:wholeTbl>
      <a:tcTxStyle b="off" i="off">
        <a:schemeClr val="dk1"/>
      </a:tcTxStyle>
      <a:tcStyle>
        <a:tcBdr>
          <a:left>
            <a:ln w="12700" cap="flat" cmpd="sng">
              <a:solidFill>
                <a:schemeClr val="dk1"/>
              </a:solidFill>
              <a:prstDash val="solid"/>
              <a:round/>
              <a:headEnd type="none" w="med" len="med"/>
              <a:tailEnd type="none" w="med" len="med"/>
            </a:ln>
          </a:left>
          <a:right>
            <a:ln w="12700" cap="flat" cmpd="sng">
              <a:solidFill>
                <a:schemeClr val="dk1"/>
              </a:solidFill>
              <a:prstDash val="solid"/>
              <a:round/>
              <a:headEnd type="none" w="med" len="med"/>
              <a:tailEnd type="none" w="med" len="med"/>
            </a:ln>
          </a:right>
          <a:top>
            <a:ln w="12700" cap="flat" cmpd="sng">
              <a:solidFill>
                <a:schemeClr val="dk1"/>
              </a:solidFill>
              <a:prstDash val="solid"/>
              <a:round/>
              <a:headEnd type="none" w="med" len="med"/>
              <a:tailEnd type="none" w="med" len="med"/>
            </a:ln>
          </a:top>
          <a:bottom>
            <a:ln w="12700" cap="flat" cmpd="sng">
              <a:solidFill>
                <a:schemeClr val="dk1"/>
              </a:solidFill>
              <a:prstDash val="solid"/>
              <a:round/>
              <a:headEnd type="none" w="med" len="med"/>
              <a:tailEnd type="none" w="med" len="med"/>
            </a:ln>
          </a:bottom>
          <a:insideH>
            <a:ln w="12700" cap="flat" cmpd="sng">
              <a:solidFill>
                <a:schemeClr val="dk1"/>
              </a:solidFill>
              <a:prstDash val="solid"/>
              <a:round/>
              <a:headEnd type="none" w="med" len="med"/>
              <a:tailEnd type="none" w="med" len="med"/>
            </a:ln>
          </a:insideH>
          <a:insideV>
            <a:ln w="12700" cap="flat" cmpd="sng">
              <a:solidFill>
                <a:schemeClr val="dk1"/>
              </a:solidFill>
              <a:prstDash val="solid"/>
              <a:round/>
              <a:headEnd type="none" w="med" len="med"/>
              <a:tailEnd type="none" w="med" len="med"/>
            </a:ln>
          </a:insideV>
        </a:tcBdr>
        <a:fill>
          <a:solidFill>
            <a:srgbClr val="FFFFFF">
              <a:alpha val="0"/>
            </a:srgbClr>
          </a:solid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90" d="100"/>
          <a:sy n="90" d="100"/>
        </p:scale>
        <p:origin x="-804" y="3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3013074" cy="461723"/>
          </a:xfrm>
          <a:prstGeom prst="rect">
            <a:avLst/>
          </a:prstGeom>
          <a:noFill/>
          <a:ln>
            <a:noFill/>
          </a:ln>
        </p:spPr>
        <p:txBody>
          <a:bodyPr lIns="91425" tIns="91425" rIns="91425" bIns="91425" anchor="t" anchorCtr="0"/>
          <a:lstStyle>
            <a:lvl1pPr marL="0" marR="0" lvl="0" indent="0" algn="l" rtl="0">
              <a:spcBef>
                <a:spcPts val="0"/>
              </a:spcBef>
              <a:defRPr sz="1200" b="0" i="0" u="none" strike="noStrike" cap="none"/>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 name="Shape 4"/>
          <p:cNvSpPr txBox="1">
            <a:spLocks noGrp="1"/>
          </p:cNvSpPr>
          <p:nvPr>
            <p:ph type="dt" idx="10"/>
          </p:nvPr>
        </p:nvSpPr>
        <p:spPr>
          <a:xfrm>
            <a:off x="3938566" y="0"/>
            <a:ext cx="3013074" cy="461723"/>
          </a:xfrm>
          <a:prstGeom prst="rect">
            <a:avLst/>
          </a:prstGeom>
          <a:noFill/>
          <a:ln>
            <a:noFill/>
          </a:ln>
        </p:spPr>
        <p:txBody>
          <a:bodyPr lIns="91425" tIns="91425" rIns="91425" bIns="91425" anchor="t" anchorCtr="0"/>
          <a:lstStyle>
            <a:lvl1pPr marL="0" marR="0" lvl="0" indent="0" algn="r" rtl="0">
              <a:spcBef>
                <a:spcPts val="0"/>
              </a:spcBef>
              <a:defRPr sz="1200" b="0" i="0" u="none" strike="noStrike" cap="none"/>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5" name="Shape 5"/>
          <p:cNvSpPr>
            <a:spLocks noGrp="1" noRot="1" noChangeAspect="1"/>
          </p:cNvSpPr>
          <p:nvPr>
            <p:ph type="sldImg" idx="3"/>
          </p:nvPr>
        </p:nvSpPr>
        <p:spPr>
          <a:xfrm>
            <a:off x="1166812" y="692150"/>
            <a:ext cx="4619625" cy="3463924"/>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95325" y="4386382"/>
            <a:ext cx="5562600" cy="4155519"/>
          </a:xfrm>
          <a:prstGeom prst="rect">
            <a:avLst/>
          </a:prstGeom>
          <a:noFill/>
          <a:ln>
            <a:noFill/>
          </a:ln>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7" name="Shape 7"/>
          <p:cNvSpPr txBox="1">
            <a:spLocks noGrp="1"/>
          </p:cNvSpPr>
          <p:nvPr>
            <p:ph type="ftr" idx="11"/>
          </p:nvPr>
        </p:nvSpPr>
        <p:spPr>
          <a:xfrm>
            <a:off x="0" y="8771160"/>
            <a:ext cx="3013074" cy="461723"/>
          </a:xfrm>
          <a:prstGeom prst="rect">
            <a:avLst/>
          </a:prstGeom>
          <a:noFill/>
          <a:ln>
            <a:noFill/>
          </a:ln>
        </p:spPr>
        <p:txBody>
          <a:bodyPr lIns="91425" tIns="91425" rIns="91425" bIns="91425" anchor="b" anchorCtr="0"/>
          <a:lstStyle>
            <a:lvl1pPr marL="0" marR="0" lvl="0" indent="0" algn="l" rtl="0">
              <a:spcBef>
                <a:spcPts val="0"/>
              </a:spcBef>
              <a:defRPr sz="1200" b="0" i="0" u="none" strike="noStrike" cap="none"/>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8" name="Shape 8"/>
          <p:cNvSpPr txBox="1">
            <a:spLocks noGrp="1"/>
          </p:cNvSpPr>
          <p:nvPr>
            <p:ph type="sldNum" idx="12"/>
          </p:nvPr>
        </p:nvSpPr>
        <p:spPr>
          <a:xfrm>
            <a:off x="3938566" y="8771160"/>
            <a:ext cx="3013074" cy="461723"/>
          </a:xfrm>
          <a:prstGeom prst="rect">
            <a:avLst/>
          </a:prstGeom>
          <a:noFill/>
          <a:ln>
            <a:noFill/>
          </a:ln>
        </p:spPr>
        <p:txBody>
          <a:bodyPr lIns="91425" tIns="91425" rIns="91425" bIns="91425" anchor="b" anchorCtr="0">
            <a:noAutofit/>
          </a:bodyPr>
          <a:lstStyle/>
          <a:p>
            <a:pPr marL="0" marR="0" lvl="0" indent="0" algn="r" rtl="0">
              <a:spcBef>
                <a:spcPts val="0"/>
              </a:spcBef>
            </a:pPr>
            <a:endParaRPr sz="1200" b="0" i="0" u="none" strike="noStrike" cap="none"/>
          </a:p>
          <a:p>
            <a:pPr marL="0" marR="0" lvl="1" indent="0" algn="l" rtl="0">
              <a:spcBef>
                <a:spcPts val="0"/>
              </a:spcBef>
            </a:pPr>
            <a:endParaRPr/>
          </a:p>
          <a:p>
            <a:pPr marL="0" marR="0" lvl="2" indent="0" algn="l" rtl="0">
              <a:spcBef>
                <a:spcPts val="0"/>
              </a:spcBef>
            </a:pPr>
            <a:endParaRPr/>
          </a:p>
          <a:p>
            <a:pPr marL="0" marR="0" lvl="3" indent="0" algn="l" rtl="0">
              <a:spcBef>
                <a:spcPts val="0"/>
              </a:spcBef>
            </a:pPr>
            <a:endParaRPr/>
          </a:p>
          <a:p>
            <a:pPr marL="0" marR="0" lvl="4" indent="0" algn="l" rtl="0">
              <a:spcBef>
                <a:spcPts val="0"/>
              </a:spcBef>
            </a:pPr>
            <a:endParaRPr/>
          </a:p>
          <a:p>
            <a:pPr marL="0" marR="0" lvl="5" indent="0" algn="l" rtl="0">
              <a:spcBef>
                <a:spcPts val="0"/>
              </a:spcBef>
            </a:pPr>
            <a:endParaRPr/>
          </a:p>
          <a:p>
            <a:pPr marL="0" marR="0" lvl="6" indent="0" algn="l" rtl="0">
              <a:spcBef>
                <a:spcPts val="0"/>
              </a:spcBef>
            </a:pPr>
            <a:endParaRPr/>
          </a:p>
          <a:p>
            <a:pPr marL="0" marR="0" lvl="7" indent="0" algn="l" rtl="0">
              <a:spcBef>
                <a:spcPts val="0"/>
              </a:spcBef>
            </a:pPr>
            <a:endParaRPr/>
          </a:p>
          <a:p>
            <a:pPr marL="0" marR="0" lvl="8" indent="0" algn="l" rtl="0">
              <a:spcBef>
                <a:spcPts val="0"/>
              </a:spcBef>
            </a:pPr>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95325" y="4386382"/>
            <a:ext cx="5562600" cy="4155519"/>
          </a:xfrm>
          <a:prstGeom prst="rect">
            <a:avLst/>
          </a:prstGeom>
        </p:spPr>
        <p:txBody>
          <a:bodyPr lIns="91425" tIns="91425" rIns="91425" bIns="91425" anchor="ctr" anchorCtr="0">
            <a:noAutofit/>
          </a:bodyPr>
          <a:lstStyle/>
          <a:p>
            <a:pPr lvl="0">
              <a:spcBef>
                <a:spcPts val="0"/>
              </a:spcBef>
              <a:buNone/>
            </a:pPr>
            <a:endParaRPr/>
          </a:p>
        </p:txBody>
      </p:sp>
      <p:sp>
        <p:nvSpPr>
          <p:cNvPr id="102" name="Shape 102"/>
          <p:cNvSpPr>
            <a:spLocks noGrp="1" noRot="1" noChangeAspect="1"/>
          </p:cNvSpPr>
          <p:nvPr>
            <p:ph type="sldImg" idx="2"/>
          </p:nvPr>
        </p:nvSpPr>
        <p:spPr>
          <a:xfrm>
            <a:off x="1166813"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txBox="1">
            <a:spLocks noGrp="1"/>
          </p:cNvSpPr>
          <p:nvPr>
            <p:ph type="body" idx="1"/>
          </p:nvPr>
        </p:nvSpPr>
        <p:spPr>
          <a:xfrm>
            <a:off x="695325" y="4386382"/>
            <a:ext cx="5562600" cy="4155519"/>
          </a:xfrm>
          <a:prstGeom prst="rect">
            <a:avLst/>
          </a:prstGeom>
        </p:spPr>
        <p:txBody>
          <a:bodyPr lIns="91425" tIns="91425" rIns="91425" bIns="91425" anchor="ctr" anchorCtr="0">
            <a:noAutofit/>
          </a:bodyPr>
          <a:lstStyle/>
          <a:p>
            <a:pPr lvl="0">
              <a:spcBef>
                <a:spcPts val="0"/>
              </a:spcBef>
              <a:buNone/>
            </a:pPr>
            <a:endParaRPr/>
          </a:p>
        </p:txBody>
      </p:sp>
      <p:sp>
        <p:nvSpPr>
          <p:cNvPr id="138" name="Shape 138"/>
          <p:cNvSpPr>
            <a:spLocks noGrp="1" noRot="1" noChangeAspect="1"/>
          </p:cNvSpPr>
          <p:nvPr>
            <p:ph type="sldImg" idx="2"/>
          </p:nvPr>
        </p:nvSpPr>
        <p:spPr>
          <a:xfrm>
            <a:off x="1166813"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txBox="1">
            <a:spLocks noGrp="1"/>
          </p:cNvSpPr>
          <p:nvPr>
            <p:ph type="body" idx="1"/>
          </p:nvPr>
        </p:nvSpPr>
        <p:spPr>
          <a:xfrm>
            <a:off x="695325" y="4386382"/>
            <a:ext cx="5562600" cy="4155519"/>
          </a:xfrm>
          <a:prstGeom prst="rect">
            <a:avLst/>
          </a:prstGeom>
        </p:spPr>
        <p:txBody>
          <a:bodyPr lIns="91425" tIns="91425" rIns="91425" bIns="91425" anchor="ctr" anchorCtr="0">
            <a:noAutofit/>
          </a:bodyPr>
          <a:lstStyle/>
          <a:p>
            <a:pPr lvl="0">
              <a:spcBef>
                <a:spcPts val="0"/>
              </a:spcBef>
              <a:buNone/>
            </a:pPr>
            <a:endParaRPr/>
          </a:p>
        </p:txBody>
      </p:sp>
      <p:sp>
        <p:nvSpPr>
          <p:cNvPr id="208" name="Shape 208"/>
          <p:cNvSpPr>
            <a:spLocks noGrp="1" noRot="1" noChangeAspect="1"/>
          </p:cNvSpPr>
          <p:nvPr>
            <p:ph type="sldImg" idx="2"/>
          </p:nvPr>
        </p:nvSpPr>
        <p:spPr>
          <a:xfrm>
            <a:off x="1166813"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4"/>
        <p:cNvGrpSpPr/>
        <p:nvPr/>
      </p:nvGrpSpPr>
      <p:grpSpPr>
        <a:xfrm>
          <a:off x="0" y="0"/>
          <a:ext cx="0" cy="0"/>
          <a:chOff x="0" y="0"/>
          <a:chExt cx="0" cy="0"/>
        </a:xfrm>
      </p:grpSpPr>
      <p:sp>
        <p:nvSpPr>
          <p:cNvPr id="515" name="Shape 515"/>
          <p:cNvSpPr txBox="1">
            <a:spLocks noGrp="1"/>
          </p:cNvSpPr>
          <p:nvPr>
            <p:ph type="body" idx="1"/>
          </p:nvPr>
        </p:nvSpPr>
        <p:spPr>
          <a:xfrm>
            <a:off x="695325" y="4386382"/>
            <a:ext cx="5562600" cy="4155519"/>
          </a:xfrm>
          <a:prstGeom prst="rect">
            <a:avLst/>
          </a:prstGeom>
        </p:spPr>
        <p:txBody>
          <a:bodyPr lIns="91425" tIns="91425" rIns="91425" bIns="91425" anchor="ctr" anchorCtr="0">
            <a:noAutofit/>
          </a:bodyPr>
          <a:lstStyle/>
          <a:p>
            <a:pPr lvl="0">
              <a:spcBef>
                <a:spcPts val="0"/>
              </a:spcBef>
              <a:buNone/>
            </a:pPr>
            <a:endParaRPr/>
          </a:p>
        </p:txBody>
      </p:sp>
      <p:sp>
        <p:nvSpPr>
          <p:cNvPr id="516" name="Shape 516"/>
          <p:cNvSpPr>
            <a:spLocks noGrp="1" noRot="1" noChangeAspect="1"/>
          </p:cNvSpPr>
          <p:nvPr>
            <p:ph type="sldImg" idx="2"/>
          </p:nvPr>
        </p:nvSpPr>
        <p:spPr>
          <a:xfrm>
            <a:off x="1166813"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1"/>
        <p:cNvGrpSpPr/>
        <p:nvPr/>
      </p:nvGrpSpPr>
      <p:grpSpPr>
        <a:xfrm>
          <a:off x="0" y="0"/>
          <a:ext cx="0" cy="0"/>
          <a:chOff x="0" y="0"/>
          <a:chExt cx="0" cy="0"/>
        </a:xfrm>
      </p:grpSpPr>
      <p:sp>
        <p:nvSpPr>
          <p:cNvPr id="522" name="Shape 522"/>
          <p:cNvSpPr txBox="1">
            <a:spLocks noGrp="1"/>
          </p:cNvSpPr>
          <p:nvPr>
            <p:ph type="body" idx="1"/>
          </p:nvPr>
        </p:nvSpPr>
        <p:spPr>
          <a:xfrm>
            <a:off x="695325" y="4386382"/>
            <a:ext cx="5562600" cy="4155519"/>
          </a:xfrm>
          <a:prstGeom prst="rect">
            <a:avLst/>
          </a:prstGeom>
        </p:spPr>
        <p:txBody>
          <a:bodyPr lIns="91425" tIns="91425" rIns="91425" bIns="91425" anchor="ctr" anchorCtr="0">
            <a:noAutofit/>
          </a:bodyPr>
          <a:lstStyle/>
          <a:p>
            <a:pPr lvl="0">
              <a:spcBef>
                <a:spcPts val="0"/>
              </a:spcBef>
              <a:buNone/>
            </a:pPr>
            <a:endParaRPr/>
          </a:p>
        </p:txBody>
      </p:sp>
      <p:sp>
        <p:nvSpPr>
          <p:cNvPr id="523" name="Shape 523"/>
          <p:cNvSpPr>
            <a:spLocks noGrp="1" noRot="1" noChangeAspect="1"/>
          </p:cNvSpPr>
          <p:nvPr>
            <p:ph type="sldImg" idx="2"/>
          </p:nvPr>
        </p:nvSpPr>
        <p:spPr>
          <a:xfrm>
            <a:off x="1166813"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8"/>
        <p:cNvGrpSpPr/>
        <p:nvPr/>
      </p:nvGrpSpPr>
      <p:grpSpPr>
        <a:xfrm>
          <a:off x="0" y="0"/>
          <a:ext cx="0" cy="0"/>
          <a:chOff x="0" y="0"/>
          <a:chExt cx="0" cy="0"/>
        </a:xfrm>
      </p:grpSpPr>
      <p:sp>
        <p:nvSpPr>
          <p:cNvPr id="659" name="Shape 659"/>
          <p:cNvSpPr txBox="1">
            <a:spLocks noGrp="1"/>
          </p:cNvSpPr>
          <p:nvPr>
            <p:ph type="body" idx="1"/>
          </p:nvPr>
        </p:nvSpPr>
        <p:spPr>
          <a:xfrm>
            <a:off x="695325" y="4386382"/>
            <a:ext cx="5562600" cy="4155519"/>
          </a:xfrm>
          <a:prstGeom prst="rect">
            <a:avLst/>
          </a:prstGeom>
        </p:spPr>
        <p:txBody>
          <a:bodyPr lIns="91425" tIns="91425" rIns="91425" bIns="91425" anchor="ctr" anchorCtr="0">
            <a:noAutofit/>
          </a:bodyPr>
          <a:lstStyle/>
          <a:p>
            <a:pPr lvl="0">
              <a:spcBef>
                <a:spcPts val="0"/>
              </a:spcBef>
              <a:buNone/>
            </a:pPr>
            <a:endParaRPr/>
          </a:p>
        </p:txBody>
      </p:sp>
      <p:sp>
        <p:nvSpPr>
          <p:cNvPr id="660" name="Shape 660"/>
          <p:cNvSpPr>
            <a:spLocks noGrp="1" noRot="1" noChangeAspect="1"/>
          </p:cNvSpPr>
          <p:nvPr>
            <p:ph type="sldImg" idx="2"/>
          </p:nvPr>
        </p:nvSpPr>
        <p:spPr>
          <a:xfrm>
            <a:off x="1166813"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marR="0" lvl="0" indent="0" algn="ctr" rtl="0">
              <a:spcBef>
                <a:spcPts val="0"/>
              </a:spcBef>
            </a:pPr>
            <a:endParaRPr lang="en-US" sz="1200" b="0" i="0" u="none" strike="noStrike" cap="none" smtClean="0">
              <a:solidFill>
                <a:srgbClr val="B4A688"/>
              </a:solidFill>
              <a:latin typeface="Arial"/>
              <a:ea typeface="Arial"/>
              <a:cs typeface="Arial"/>
              <a:sym typeface="Arial"/>
            </a:endParaRPr>
          </a:p>
          <a:p>
            <a:pPr marL="457200" marR="0" lvl="1" indent="0" algn="l" rtl="0">
              <a:spcBef>
                <a:spcPts val="0"/>
              </a:spcBef>
            </a:pPr>
            <a:endParaRPr lang="en-US" sz="1800" b="0" i="0" u="none" strike="noStrike" cap="none" smtClean="0">
              <a:solidFill>
                <a:schemeClr val="dk1"/>
              </a:solidFill>
              <a:latin typeface="Arial"/>
              <a:ea typeface="Arial"/>
              <a:cs typeface="Arial"/>
              <a:sym typeface="Arial"/>
            </a:endParaRPr>
          </a:p>
          <a:p>
            <a:pPr marL="914400" marR="0" lvl="2" indent="0" algn="l" rtl="0">
              <a:spcBef>
                <a:spcPts val="0"/>
              </a:spcBef>
            </a:pPr>
            <a:endParaRPr lang="en-US" sz="1800" b="0" i="0" u="none" strike="noStrike" cap="none" smtClean="0">
              <a:solidFill>
                <a:schemeClr val="dk1"/>
              </a:solidFill>
              <a:latin typeface="Arial"/>
              <a:ea typeface="Arial"/>
              <a:cs typeface="Arial"/>
              <a:sym typeface="Arial"/>
            </a:endParaRPr>
          </a:p>
          <a:p>
            <a:pPr marL="1371600" marR="0" lvl="3" indent="0" algn="l" rtl="0">
              <a:spcBef>
                <a:spcPts val="0"/>
              </a:spcBef>
            </a:pPr>
            <a:endParaRPr lang="en-US" sz="1800" b="0" i="0" u="none" strike="noStrike" cap="none" smtClean="0">
              <a:solidFill>
                <a:schemeClr val="dk1"/>
              </a:solidFill>
              <a:latin typeface="Arial"/>
              <a:ea typeface="Arial"/>
              <a:cs typeface="Arial"/>
              <a:sym typeface="Arial"/>
            </a:endParaRPr>
          </a:p>
          <a:p>
            <a:pPr marL="1828800" marR="0" lvl="4" indent="0" algn="l" rtl="0">
              <a:spcBef>
                <a:spcPts val="0"/>
              </a:spcBef>
            </a:pPr>
            <a:endParaRPr lang="en-US" sz="1800" b="0" i="0" u="none" strike="noStrike" cap="none" smtClean="0">
              <a:solidFill>
                <a:schemeClr val="dk1"/>
              </a:solidFill>
              <a:latin typeface="Arial"/>
              <a:ea typeface="Arial"/>
              <a:cs typeface="Arial"/>
              <a:sym typeface="Arial"/>
            </a:endParaRPr>
          </a:p>
          <a:p>
            <a:pPr marL="2286000" marR="0" lvl="5" indent="0" algn="l" rtl="0">
              <a:spcBef>
                <a:spcPts val="0"/>
              </a:spcBef>
            </a:pPr>
            <a:endParaRPr lang="en-US" sz="1800" b="0" i="0" u="none" strike="noStrike" cap="none" smtClean="0">
              <a:solidFill>
                <a:schemeClr val="dk1"/>
              </a:solidFill>
              <a:latin typeface="Arial"/>
              <a:ea typeface="Arial"/>
              <a:cs typeface="Arial"/>
              <a:sym typeface="Arial"/>
            </a:endParaRPr>
          </a:p>
          <a:p>
            <a:pPr marL="2743200" marR="0" lvl="6" indent="0" algn="l" rtl="0">
              <a:spcBef>
                <a:spcPts val="0"/>
              </a:spcBef>
            </a:pPr>
            <a:endParaRPr lang="en-US" sz="1800" b="0" i="0" u="none" strike="noStrike" cap="none" smtClean="0">
              <a:solidFill>
                <a:schemeClr val="dk1"/>
              </a:solidFill>
              <a:latin typeface="Arial"/>
              <a:ea typeface="Arial"/>
              <a:cs typeface="Arial"/>
              <a:sym typeface="Arial"/>
            </a:endParaRPr>
          </a:p>
          <a:p>
            <a:pPr marL="3200400" marR="0" lvl="7" indent="0" algn="l" rtl="0">
              <a:spcBef>
                <a:spcPts val="0"/>
              </a:spcBef>
            </a:pPr>
            <a:endParaRPr lang="en-US" sz="1800" b="0" i="0" u="none" strike="noStrike" cap="none" smtClean="0">
              <a:solidFill>
                <a:schemeClr val="dk1"/>
              </a:solidFill>
              <a:latin typeface="Arial"/>
              <a:ea typeface="Arial"/>
              <a:cs typeface="Arial"/>
              <a:sym typeface="Arial"/>
            </a:endParaRPr>
          </a:p>
          <a:p>
            <a:pPr marL="3657600" marR="0" lvl="8" indent="0" algn="l" rtl="0">
              <a:spcBef>
                <a:spcPts val="0"/>
              </a:spcBef>
            </a:pPr>
            <a:endParaRPr lang="en-US" sz="1800" b="0" i="0" u="none" strike="noStrike" cap="none">
              <a:solidFill>
                <a:schemeClr val="dk1"/>
              </a:solidFill>
              <a:latin typeface="Arial"/>
              <a:ea typeface="Arial"/>
              <a:cs typeface="Arial"/>
              <a:sym typeface="Arial"/>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marR="0" lvl="0" indent="0" algn="ctr" rtl="0">
              <a:spcBef>
                <a:spcPts val="0"/>
              </a:spcBef>
            </a:pPr>
            <a:endParaRPr lang="en-US" sz="1200" b="0" i="0" u="none" strike="noStrike" cap="none" smtClean="0">
              <a:solidFill>
                <a:srgbClr val="B4A688"/>
              </a:solidFill>
              <a:latin typeface="Arial"/>
              <a:ea typeface="Arial"/>
              <a:cs typeface="Arial"/>
              <a:sym typeface="Arial"/>
            </a:endParaRPr>
          </a:p>
          <a:p>
            <a:pPr marL="457200" marR="0" lvl="1" indent="0" algn="l" rtl="0">
              <a:spcBef>
                <a:spcPts val="0"/>
              </a:spcBef>
            </a:pPr>
            <a:endParaRPr lang="en-US" sz="1800" b="0" i="0" u="none" strike="noStrike" cap="none" smtClean="0">
              <a:solidFill>
                <a:schemeClr val="dk1"/>
              </a:solidFill>
              <a:latin typeface="Arial"/>
              <a:ea typeface="Arial"/>
              <a:cs typeface="Arial"/>
              <a:sym typeface="Arial"/>
            </a:endParaRPr>
          </a:p>
          <a:p>
            <a:pPr marL="914400" marR="0" lvl="2" indent="0" algn="l" rtl="0">
              <a:spcBef>
                <a:spcPts val="0"/>
              </a:spcBef>
            </a:pPr>
            <a:endParaRPr lang="en-US" sz="1800" b="0" i="0" u="none" strike="noStrike" cap="none" smtClean="0">
              <a:solidFill>
                <a:schemeClr val="dk1"/>
              </a:solidFill>
              <a:latin typeface="Arial"/>
              <a:ea typeface="Arial"/>
              <a:cs typeface="Arial"/>
              <a:sym typeface="Arial"/>
            </a:endParaRPr>
          </a:p>
          <a:p>
            <a:pPr marL="1371600" marR="0" lvl="3" indent="0" algn="l" rtl="0">
              <a:spcBef>
                <a:spcPts val="0"/>
              </a:spcBef>
            </a:pPr>
            <a:endParaRPr lang="en-US" sz="1800" b="0" i="0" u="none" strike="noStrike" cap="none" smtClean="0">
              <a:solidFill>
                <a:schemeClr val="dk1"/>
              </a:solidFill>
              <a:latin typeface="Arial"/>
              <a:ea typeface="Arial"/>
              <a:cs typeface="Arial"/>
              <a:sym typeface="Arial"/>
            </a:endParaRPr>
          </a:p>
          <a:p>
            <a:pPr marL="1828800" marR="0" lvl="4" indent="0" algn="l" rtl="0">
              <a:spcBef>
                <a:spcPts val="0"/>
              </a:spcBef>
            </a:pPr>
            <a:endParaRPr lang="en-US" sz="1800" b="0" i="0" u="none" strike="noStrike" cap="none" smtClean="0">
              <a:solidFill>
                <a:schemeClr val="dk1"/>
              </a:solidFill>
              <a:latin typeface="Arial"/>
              <a:ea typeface="Arial"/>
              <a:cs typeface="Arial"/>
              <a:sym typeface="Arial"/>
            </a:endParaRPr>
          </a:p>
          <a:p>
            <a:pPr marL="2286000" marR="0" lvl="5" indent="0" algn="l" rtl="0">
              <a:spcBef>
                <a:spcPts val="0"/>
              </a:spcBef>
            </a:pPr>
            <a:endParaRPr lang="en-US" sz="1800" b="0" i="0" u="none" strike="noStrike" cap="none" smtClean="0">
              <a:solidFill>
                <a:schemeClr val="dk1"/>
              </a:solidFill>
              <a:latin typeface="Arial"/>
              <a:ea typeface="Arial"/>
              <a:cs typeface="Arial"/>
              <a:sym typeface="Arial"/>
            </a:endParaRPr>
          </a:p>
          <a:p>
            <a:pPr marL="2743200" marR="0" lvl="6" indent="0" algn="l" rtl="0">
              <a:spcBef>
                <a:spcPts val="0"/>
              </a:spcBef>
            </a:pPr>
            <a:endParaRPr lang="en-US" sz="1800" b="0" i="0" u="none" strike="noStrike" cap="none" smtClean="0">
              <a:solidFill>
                <a:schemeClr val="dk1"/>
              </a:solidFill>
              <a:latin typeface="Arial"/>
              <a:ea typeface="Arial"/>
              <a:cs typeface="Arial"/>
              <a:sym typeface="Arial"/>
            </a:endParaRPr>
          </a:p>
          <a:p>
            <a:pPr marL="3200400" marR="0" lvl="7" indent="0" algn="l" rtl="0">
              <a:spcBef>
                <a:spcPts val="0"/>
              </a:spcBef>
            </a:pPr>
            <a:endParaRPr lang="en-US" sz="1800" b="0" i="0" u="none" strike="noStrike" cap="none" smtClean="0">
              <a:solidFill>
                <a:schemeClr val="dk1"/>
              </a:solidFill>
              <a:latin typeface="Arial"/>
              <a:ea typeface="Arial"/>
              <a:cs typeface="Arial"/>
              <a:sym typeface="Arial"/>
            </a:endParaRPr>
          </a:p>
          <a:p>
            <a:pPr marL="3657600" marR="0" lvl="8" indent="0" algn="l" rtl="0">
              <a:spcBef>
                <a:spcPts val="0"/>
              </a:spcBef>
            </a:pPr>
            <a:endParaRPr lang="en-US" sz="1800" b="0" i="0" u="none" strike="noStrike" cap="none">
              <a:solidFill>
                <a:schemeClr val="dk1"/>
              </a:solidFill>
              <a:latin typeface="Arial"/>
              <a:ea typeface="Arial"/>
              <a:cs typeface="Arial"/>
              <a:sym typeface="Arial"/>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marR="0" lvl="0" indent="0" algn="ctr" rtl="0">
              <a:spcBef>
                <a:spcPts val="0"/>
              </a:spcBef>
            </a:pPr>
            <a:endParaRPr lang="en-US" sz="1200" b="0" i="0" u="none" strike="noStrike" cap="none" smtClean="0">
              <a:solidFill>
                <a:srgbClr val="B4A688"/>
              </a:solidFill>
              <a:latin typeface="Arial"/>
              <a:ea typeface="Arial"/>
              <a:cs typeface="Arial"/>
              <a:sym typeface="Arial"/>
            </a:endParaRPr>
          </a:p>
          <a:p>
            <a:pPr marL="457200" marR="0" lvl="1" indent="0" algn="l" rtl="0">
              <a:spcBef>
                <a:spcPts val="0"/>
              </a:spcBef>
            </a:pPr>
            <a:endParaRPr lang="en-US" sz="1800" b="0" i="0" u="none" strike="noStrike" cap="none" smtClean="0">
              <a:solidFill>
                <a:schemeClr val="dk1"/>
              </a:solidFill>
              <a:latin typeface="Arial"/>
              <a:ea typeface="Arial"/>
              <a:cs typeface="Arial"/>
              <a:sym typeface="Arial"/>
            </a:endParaRPr>
          </a:p>
          <a:p>
            <a:pPr marL="914400" marR="0" lvl="2" indent="0" algn="l" rtl="0">
              <a:spcBef>
                <a:spcPts val="0"/>
              </a:spcBef>
            </a:pPr>
            <a:endParaRPr lang="en-US" sz="1800" b="0" i="0" u="none" strike="noStrike" cap="none" smtClean="0">
              <a:solidFill>
                <a:schemeClr val="dk1"/>
              </a:solidFill>
              <a:latin typeface="Arial"/>
              <a:ea typeface="Arial"/>
              <a:cs typeface="Arial"/>
              <a:sym typeface="Arial"/>
            </a:endParaRPr>
          </a:p>
          <a:p>
            <a:pPr marL="1371600" marR="0" lvl="3" indent="0" algn="l" rtl="0">
              <a:spcBef>
                <a:spcPts val="0"/>
              </a:spcBef>
            </a:pPr>
            <a:endParaRPr lang="en-US" sz="1800" b="0" i="0" u="none" strike="noStrike" cap="none" smtClean="0">
              <a:solidFill>
                <a:schemeClr val="dk1"/>
              </a:solidFill>
              <a:latin typeface="Arial"/>
              <a:ea typeface="Arial"/>
              <a:cs typeface="Arial"/>
              <a:sym typeface="Arial"/>
            </a:endParaRPr>
          </a:p>
          <a:p>
            <a:pPr marL="1828800" marR="0" lvl="4" indent="0" algn="l" rtl="0">
              <a:spcBef>
                <a:spcPts val="0"/>
              </a:spcBef>
            </a:pPr>
            <a:endParaRPr lang="en-US" sz="1800" b="0" i="0" u="none" strike="noStrike" cap="none" smtClean="0">
              <a:solidFill>
                <a:schemeClr val="dk1"/>
              </a:solidFill>
              <a:latin typeface="Arial"/>
              <a:ea typeface="Arial"/>
              <a:cs typeface="Arial"/>
              <a:sym typeface="Arial"/>
            </a:endParaRPr>
          </a:p>
          <a:p>
            <a:pPr marL="2286000" marR="0" lvl="5" indent="0" algn="l" rtl="0">
              <a:spcBef>
                <a:spcPts val="0"/>
              </a:spcBef>
            </a:pPr>
            <a:endParaRPr lang="en-US" sz="1800" b="0" i="0" u="none" strike="noStrike" cap="none" smtClean="0">
              <a:solidFill>
                <a:schemeClr val="dk1"/>
              </a:solidFill>
              <a:latin typeface="Arial"/>
              <a:ea typeface="Arial"/>
              <a:cs typeface="Arial"/>
              <a:sym typeface="Arial"/>
            </a:endParaRPr>
          </a:p>
          <a:p>
            <a:pPr marL="2743200" marR="0" lvl="6" indent="0" algn="l" rtl="0">
              <a:spcBef>
                <a:spcPts val="0"/>
              </a:spcBef>
            </a:pPr>
            <a:endParaRPr lang="en-US" sz="1800" b="0" i="0" u="none" strike="noStrike" cap="none" smtClean="0">
              <a:solidFill>
                <a:schemeClr val="dk1"/>
              </a:solidFill>
              <a:latin typeface="Arial"/>
              <a:ea typeface="Arial"/>
              <a:cs typeface="Arial"/>
              <a:sym typeface="Arial"/>
            </a:endParaRPr>
          </a:p>
          <a:p>
            <a:pPr marL="3200400" marR="0" lvl="7" indent="0" algn="l" rtl="0">
              <a:spcBef>
                <a:spcPts val="0"/>
              </a:spcBef>
            </a:pPr>
            <a:endParaRPr lang="en-US" sz="1800" b="0" i="0" u="none" strike="noStrike" cap="none" smtClean="0">
              <a:solidFill>
                <a:schemeClr val="dk1"/>
              </a:solidFill>
              <a:latin typeface="Arial"/>
              <a:ea typeface="Arial"/>
              <a:cs typeface="Arial"/>
              <a:sym typeface="Arial"/>
            </a:endParaRPr>
          </a:p>
          <a:p>
            <a:pPr marL="3657600" marR="0" lvl="8" indent="0" algn="l" rtl="0">
              <a:spcBef>
                <a:spcPts val="0"/>
              </a:spcBef>
            </a:pPr>
            <a:endParaRPr lang="en-US" sz="1800" b="0" i="0" u="none" strike="noStrike" cap="none">
              <a:solidFill>
                <a:schemeClr val="dk1"/>
              </a:solidFill>
              <a:latin typeface="Arial"/>
              <a:ea typeface="Arial"/>
              <a:cs typeface="Arial"/>
              <a:sym typeface="Arial"/>
            </a:endParaRPr>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marR="0" lvl="0" indent="0" algn="ctr" rtl="0">
              <a:spcBef>
                <a:spcPts val="0"/>
              </a:spcBef>
            </a:pPr>
            <a:endParaRPr lang="en-US" sz="1200" b="0" i="0" u="none" strike="noStrike" cap="none" smtClean="0">
              <a:solidFill>
                <a:srgbClr val="B4A688"/>
              </a:solidFill>
              <a:latin typeface="Arial"/>
              <a:ea typeface="Arial"/>
              <a:cs typeface="Arial"/>
              <a:sym typeface="Arial"/>
            </a:endParaRPr>
          </a:p>
          <a:p>
            <a:pPr marL="457200" marR="0" lvl="1" indent="0" algn="l" rtl="0">
              <a:spcBef>
                <a:spcPts val="0"/>
              </a:spcBef>
            </a:pPr>
            <a:endParaRPr lang="en-US" sz="1800" b="0" i="0" u="none" strike="noStrike" cap="none" smtClean="0">
              <a:solidFill>
                <a:schemeClr val="dk1"/>
              </a:solidFill>
              <a:latin typeface="Arial"/>
              <a:ea typeface="Arial"/>
              <a:cs typeface="Arial"/>
              <a:sym typeface="Arial"/>
            </a:endParaRPr>
          </a:p>
          <a:p>
            <a:pPr marL="914400" marR="0" lvl="2" indent="0" algn="l" rtl="0">
              <a:spcBef>
                <a:spcPts val="0"/>
              </a:spcBef>
            </a:pPr>
            <a:endParaRPr lang="en-US" sz="1800" b="0" i="0" u="none" strike="noStrike" cap="none" smtClean="0">
              <a:solidFill>
                <a:schemeClr val="dk1"/>
              </a:solidFill>
              <a:latin typeface="Arial"/>
              <a:ea typeface="Arial"/>
              <a:cs typeface="Arial"/>
              <a:sym typeface="Arial"/>
            </a:endParaRPr>
          </a:p>
          <a:p>
            <a:pPr marL="1371600" marR="0" lvl="3" indent="0" algn="l" rtl="0">
              <a:spcBef>
                <a:spcPts val="0"/>
              </a:spcBef>
            </a:pPr>
            <a:endParaRPr lang="en-US" sz="1800" b="0" i="0" u="none" strike="noStrike" cap="none" smtClean="0">
              <a:solidFill>
                <a:schemeClr val="dk1"/>
              </a:solidFill>
              <a:latin typeface="Arial"/>
              <a:ea typeface="Arial"/>
              <a:cs typeface="Arial"/>
              <a:sym typeface="Arial"/>
            </a:endParaRPr>
          </a:p>
          <a:p>
            <a:pPr marL="1828800" marR="0" lvl="4" indent="0" algn="l" rtl="0">
              <a:spcBef>
                <a:spcPts val="0"/>
              </a:spcBef>
            </a:pPr>
            <a:endParaRPr lang="en-US" sz="1800" b="0" i="0" u="none" strike="noStrike" cap="none" smtClean="0">
              <a:solidFill>
                <a:schemeClr val="dk1"/>
              </a:solidFill>
              <a:latin typeface="Arial"/>
              <a:ea typeface="Arial"/>
              <a:cs typeface="Arial"/>
              <a:sym typeface="Arial"/>
            </a:endParaRPr>
          </a:p>
          <a:p>
            <a:pPr marL="2286000" marR="0" lvl="5" indent="0" algn="l" rtl="0">
              <a:spcBef>
                <a:spcPts val="0"/>
              </a:spcBef>
            </a:pPr>
            <a:endParaRPr lang="en-US" sz="1800" b="0" i="0" u="none" strike="noStrike" cap="none" smtClean="0">
              <a:solidFill>
                <a:schemeClr val="dk1"/>
              </a:solidFill>
              <a:latin typeface="Arial"/>
              <a:ea typeface="Arial"/>
              <a:cs typeface="Arial"/>
              <a:sym typeface="Arial"/>
            </a:endParaRPr>
          </a:p>
          <a:p>
            <a:pPr marL="2743200" marR="0" lvl="6" indent="0" algn="l" rtl="0">
              <a:spcBef>
                <a:spcPts val="0"/>
              </a:spcBef>
            </a:pPr>
            <a:endParaRPr lang="en-US" sz="1800" b="0" i="0" u="none" strike="noStrike" cap="none" smtClean="0">
              <a:solidFill>
                <a:schemeClr val="dk1"/>
              </a:solidFill>
              <a:latin typeface="Arial"/>
              <a:ea typeface="Arial"/>
              <a:cs typeface="Arial"/>
              <a:sym typeface="Arial"/>
            </a:endParaRPr>
          </a:p>
          <a:p>
            <a:pPr marL="3200400" marR="0" lvl="7" indent="0" algn="l" rtl="0">
              <a:spcBef>
                <a:spcPts val="0"/>
              </a:spcBef>
            </a:pPr>
            <a:endParaRPr lang="en-US" sz="1800" b="0" i="0" u="none" strike="noStrike" cap="none" smtClean="0">
              <a:solidFill>
                <a:schemeClr val="dk1"/>
              </a:solidFill>
              <a:latin typeface="Arial"/>
              <a:ea typeface="Arial"/>
              <a:cs typeface="Arial"/>
              <a:sym typeface="Arial"/>
            </a:endParaRPr>
          </a:p>
          <a:p>
            <a:pPr marL="3657600" marR="0" lvl="8" indent="0" algn="l" rtl="0">
              <a:spcBef>
                <a:spcPts val="0"/>
              </a:spcBef>
            </a:pPr>
            <a:endParaRPr lang="en-US" sz="1800" b="0" i="0" u="none" strike="noStrike" cap="none">
              <a:solidFill>
                <a:schemeClr val="dk1"/>
              </a:solidFill>
              <a:latin typeface="Arial"/>
              <a:ea typeface="Arial"/>
              <a:cs typeface="Arial"/>
              <a:sym typeface="Arial"/>
            </a:endParaRPr>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marR="0" lvl="0" indent="0" algn="ctr" rtl="0">
              <a:spcBef>
                <a:spcPts val="0"/>
              </a:spcBef>
            </a:pPr>
            <a:endParaRPr lang="en-US" sz="1200" b="0" i="0" u="none" strike="noStrike" cap="none" smtClean="0">
              <a:solidFill>
                <a:srgbClr val="B4A688"/>
              </a:solidFill>
              <a:latin typeface="Arial"/>
              <a:ea typeface="Arial"/>
              <a:cs typeface="Arial"/>
              <a:sym typeface="Arial"/>
            </a:endParaRPr>
          </a:p>
          <a:p>
            <a:pPr marL="457200" marR="0" lvl="1" indent="0" algn="l" rtl="0">
              <a:spcBef>
                <a:spcPts val="0"/>
              </a:spcBef>
            </a:pPr>
            <a:endParaRPr lang="en-US" sz="1800" b="0" i="0" u="none" strike="noStrike" cap="none" smtClean="0">
              <a:solidFill>
                <a:schemeClr val="dk1"/>
              </a:solidFill>
              <a:latin typeface="Arial"/>
              <a:ea typeface="Arial"/>
              <a:cs typeface="Arial"/>
              <a:sym typeface="Arial"/>
            </a:endParaRPr>
          </a:p>
          <a:p>
            <a:pPr marL="914400" marR="0" lvl="2" indent="0" algn="l" rtl="0">
              <a:spcBef>
                <a:spcPts val="0"/>
              </a:spcBef>
            </a:pPr>
            <a:endParaRPr lang="en-US" sz="1800" b="0" i="0" u="none" strike="noStrike" cap="none" smtClean="0">
              <a:solidFill>
                <a:schemeClr val="dk1"/>
              </a:solidFill>
              <a:latin typeface="Arial"/>
              <a:ea typeface="Arial"/>
              <a:cs typeface="Arial"/>
              <a:sym typeface="Arial"/>
            </a:endParaRPr>
          </a:p>
          <a:p>
            <a:pPr marL="1371600" marR="0" lvl="3" indent="0" algn="l" rtl="0">
              <a:spcBef>
                <a:spcPts val="0"/>
              </a:spcBef>
            </a:pPr>
            <a:endParaRPr lang="en-US" sz="1800" b="0" i="0" u="none" strike="noStrike" cap="none" smtClean="0">
              <a:solidFill>
                <a:schemeClr val="dk1"/>
              </a:solidFill>
              <a:latin typeface="Arial"/>
              <a:ea typeface="Arial"/>
              <a:cs typeface="Arial"/>
              <a:sym typeface="Arial"/>
            </a:endParaRPr>
          </a:p>
          <a:p>
            <a:pPr marL="1828800" marR="0" lvl="4" indent="0" algn="l" rtl="0">
              <a:spcBef>
                <a:spcPts val="0"/>
              </a:spcBef>
            </a:pPr>
            <a:endParaRPr lang="en-US" sz="1800" b="0" i="0" u="none" strike="noStrike" cap="none" smtClean="0">
              <a:solidFill>
                <a:schemeClr val="dk1"/>
              </a:solidFill>
              <a:latin typeface="Arial"/>
              <a:ea typeface="Arial"/>
              <a:cs typeface="Arial"/>
              <a:sym typeface="Arial"/>
            </a:endParaRPr>
          </a:p>
          <a:p>
            <a:pPr marL="2286000" marR="0" lvl="5" indent="0" algn="l" rtl="0">
              <a:spcBef>
                <a:spcPts val="0"/>
              </a:spcBef>
            </a:pPr>
            <a:endParaRPr lang="en-US" sz="1800" b="0" i="0" u="none" strike="noStrike" cap="none" smtClean="0">
              <a:solidFill>
                <a:schemeClr val="dk1"/>
              </a:solidFill>
              <a:latin typeface="Arial"/>
              <a:ea typeface="Arial"/>
              <a:cs typeface="Arial"/>
              <a:sym typeface="Arial"/>
            </a:endParaRPr>
          </a:p>
          <a:p>
            <a:pPr marL="2743200" marR="0" lvl="6" indent="0" algn="l" rtl="0">
              <a:spcBef>
                <a:spcPts val="0"/>
              </a:spcBef>
            </a:pPr>
            <a:endParaRPr lang="en-US" sz="1800" b="0" i="0" u="none" strike="noStrike" cap="none" smtClean="0">
              <a:solidFill>
                <a:schemeClr val="dk1"/>
              </a:solidFill>
              <a:latin typeface="Arial"/>
              <a:ea typeface="Arial"/>
              <a:cs typeface="Arial"/>
              <a:sym typeface="Arial"/>
            </a:endParaRPr>
          </a:p>
          <a:p>
            <a:pPr marL="3200400" marR="0" lvl="7" indent="0" algn="l" rtl="0">
              <a:spcBef>
                <a:spcPts val="0"/>
              </a:spcBef>
            </a:pPr>
            <a:endParaRPr lang="en-US" sz="1800" b="0" i="0" u="none" strike="noStrike" cap="none" smtClean="0">
              <a:solidFill>
                <a:schemeClr val="dk1"/>
              </a:solidFill>
              <a:latin typeface="Arial"/>
              <a:ea typeface="Arial"/>
              <a:cs typeface="Arial"/>
              <a:sym typeface="Arial"/>
            </a:endParaRPr>
          </a:p>
          <a:p>
            <a:pPr marL="3657600" marR="0" lvl="8" indent="0" algn="l" rtl="0">
              <a:spcBef>
                <a:spcPts val="0"/>
              </a:spcBef>
            </a:pPr>
            <a:endParaRPr lang="en-US" sz="1800" b="0" i="0" u="none" strike="noStrike" cap="none">
              <a:solidFill>
                <a:schemeClr val="dk1"/>
              </a:solidFill>
              <a:latin typeface="Arial"/>
              <a:ea typeface="Arial"/>
              <a:cs typeface="Arial"/>
              <a:sym typeface="Arial"/>
            </a:endParaRP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marR="0" lvl="0" indent="0" algn="ctr" rtl="0">
              <a:spcBef>
                <a:spcPts val="0"/>
              </a:spcBef>
            </a:pPr>
            <a:endParaRPr lang="en-US" sz="1200" b="0" i="0" u="none" strike="noStrike" cap="none" smtClean="0">
              <a:solidFill>
                <a:srgbClr val="B4A688"/>
              </a:solidFill>
              <a:latin typeface="Arial"/>
              <a:ea typeface="Arial"/>
              <a:cs typeface="Arial"/>
              <a:sym typeface="Arial"/>
            </a:endParaRPr>
          </a:p>
          <a:p>
            <a:pPr marL="457200" marR="0" lvl="1" indent="0" algn="l" rtl="0">
              <a:spcBef>
                <a:spcPts val="0"/>
              </a:spcBef>
            </a:pPr>
            <a:endParaRPr lang="en-US" sz="1800" b="0" i="0" u="none" strike="noStrike" cap="none" smtClean="0">
              <a:solidFill>
                <a:schemeClr val="dk1"/>
              </a:solidFill>
              <a:latin typeface="Arial"/>
              <a:ea typeface="Arial"/>
              <a:cs typeface="Arial"/>
              <a:sym typeface="Arial"/>
            </a:endParaRPr>
          </a:p>
          <a:p>
            <a:pPr marL="914400" marR="0" lvl="2" indent="0" algn="l" rtl="0">
              <a:spcBef>
                <a:spcPts val="0"/>
              </a:spcBef>
            </a:pPr>
            <a:endParaRPr lang="en-US" sz="1800" b="0" i="0" u="none" strike="noStrike" cap="none" smtClean="0">
              <a:solidFill>
                <a:schemeClr val="dk1"/>
              </a:solidFill>
              <a:latin typeface="Arial"/>
              <a:ea typeface="Arial"/>
              <a:cs typeface="Arial"/>
              <a:sym typeface="Arial"/>
            </a:endParaRPr>
          </a:p>
          <a:p>
            <a:pPr marL="1371600" marR="0" lvl="3" indent="0" algn="l" rtl="0">
              <a:spcBef>
                <a:spcPts val="0"/>
              </a:spcBef>
            </a:pPr>
            <a:endParaRPr lang="en-US" sz="1800" b="0" i="0" u="none" strike="noStrike" cap="none" smtClean="0">
              <a:solidFill>
                <a:schemeClr val="dk1"/>
              </a:solidFill>
              <a:latin typeface="Arial"/>
              <a:ea typeface="Arial"/>
              <a:cs typeface="Arial"/>
              <a:sym typeface="Arial"/>
            </a:endParaRPr>
          </a:p>
          <a:p>
            <a:pPr marL="1828800" marR="0" lvl="4" indent="0" algn="l" rtl="0">
              <a:spcBef>
                <a:spcPts val="0"/>
              </a:spcBef>
            </a:pPr>
            <a:endParaRPr lang="en-US" sz="1800" b="0" i="0" u="none" strike="noStrike" cap="none" smtClean="0">
              <a:solidFill>
                <a:schemeClr val="dk1"/>
              </a:solidFill>
              <a:latin typeface="Arial"/>
              <a:ea typeface="Arial"/>
              <a:cs typeface="Arial"/>
              <a:sym typeface="Arial"/>
            </a:endParaRPr>
          </a:p>
          <a:p>
            <a:pPr marL="2286000" marR="0" lvl="5" indent="0" algn="l" rtl="0">
              <a:spcBef>
                <a:spcPts val="0"/>
              </a:spcBef>
            </a:pPr>
            <a:endParaRPr lang="en-US" sz="1800" b="0" i="0" u="none" strike="noStrike" cap="none" smtClean="0">
              <a:solidFill>
                <a:schemeClr val="dk1"/>
              </a:solidFill>
              <a:latin typeface="Arial"/>
              <a:ea typeface="Arial"/>
              <a:cs typeface="Arial"/>
              <a:sym typeface="Arial"/>
            </a:endParaRPr>
          </a:p>
          <a:p>
            <a:pPr marL="2743200" marR="0" lvl="6" indent="0" algn="l" rtl="0">
              <a:spcBef>
                <a:spcPts val="0"/>
              </a:spcBef>
            </a:pPr>
            <a:endParaRPr lang="en-US" sz="1800" b="0" i="0" u="none" strike="noStrike" cap="none" smtClean="0">
              <a:solidFill>
                <a:schemeClr val="dk1"/>
              </a:solidFill>
              <a:latin typeface="Arial"/>
              <a:ea typeface="Arial"/>
              <a:cs typeface="Arial"/>
              <a:sym typeface="Arial"/>
            </a:endParaRPr>
          </a:p>
          <a:p>
            <a:pPr marL="3200400" marR="0" lvl="7" indent="0" algn="l" rtl="0">
              <a:spcBef>
                <a:spcPts val="0"/>
              </a:spcBef>
            </a:pPr>
            <a:endParaRPr lang="en-US" sz="1800" b="0" i="0" u="none" strike="noStrike" cap="none" smtClean="0">
              <a:solidFill>
                <a:schemeClr val="dk1"/>
              </a:solidFill>
              <a:latin typeface="Arial"/>
              <a:ea typeface="Arial"/>
              <a:cs typeface="Arial"/>
              <a:sym typeface="Arial"/>
            </a:endParaRPr>
          </a:p>
          <a:p>
            <a:pPr marL="3657600" marR="0" lvl="8" indent="0" algn="l" rtl="0">
              <a:spcBef>
                <a:spcPts val="0"/>
              </a:spcBef>
            </a:pPr>
            <a:endParaRPr lang="en-US" sz="1800" b="0" i="0" u="none" strike="noStrike" cap="none">
              <a:solidFill>
                <a:schemeClr val="dk1"/>
              </a:solidFill>
              <a:latin typeface="Arial"/>
              <a:ea typeface="Arial"/>
              <a:cs typeface="Arial"/>
              <a:sym typeface="Arial"/>
            </a:endParaRPr>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marR="0" lvl="0" indent="0" algn="ctr" rtl="0">
              <a:spcBef>
                <a:spcPts val="0"/>
              </a:spcBef>
            </a:pPr>
            <a:endParaRPr lang="en-US" sz="1200" b="0" i="0" u="none" strike="noStrike" cap="none" smtClean="0">
              <a:solidFill>
                <a:srgbClr val="B4A688"/>
              </a:solidFill>
              <a:latin typeface="Arial"/>
              <a:ea typeface="Arial"/>
              <a:cs typeface="Arial"/>
              <a:sym typeface="Arial"/>
            </a:endParaRPr>
          </a:p>
          <a:p>
            <a:pPr marL="457200" marR="0" lvl="1" indent="0" algn="l" rtl="0">
              <a:spcBef>
                <a:spcPts val="0"/>
              </a:spcBef>
            </a:pPr>
            <a:endParaRPr lang="en-US" sz="1800" b="0" i="0" u="none" strike="noStrike" cap="none" smtClean="0">
              <a:solidFill>
                <a:schemeClr val="dk1"/>
              </a:solidFill>
              <a:latin typeface="Arial"/>
              <a:ea typeface="Arial"/>
              <a:cs typeface="Arial"/>
              <a:sym typeface="Arial"/>
            </a:endParaRPr>
          </a:p>
          <a:p>
            <a:pPr marL="914400" marR="0" lvl="2" indent="0" algn="l" rtl="0">
              <a:spcBef>
                <a:spcPts val="0"/>
              </a:spcBef>
            </a:pPr>
            <a:endParaRPr lang="en-US" sz="1800" b="0" i="0" u="none" strike="noStrike" cap="none" smtClean="0">
              <a:solidFill>
                <a:schemeClr val="dk1"/>
              </a:solidFill>
              <a:latin typeface="Arial"/>
              <a:ea typeface="Arial"/>
              <a:cs typeface="Arial"/>
              <a:sym typeface="Arial"/>
            </a:endParaRPr>
          </a:p>
          <a:p>
            <a:pPr marL="1371600" marR="0" lvl="3" indent="0" algn="l" rtl="0">
              <a:spcBef>
                <a:spcPts val="0"/>
              </a:spcBef>
            </a:pPr>
            <a:endParaRPr lang="en-US" sz="1800" b="0" i="0" u="none" strike="noStrike" cap="none" smtClean="0">
              <a:solidFill>
                <a:schemeClr val="dk1"/>
              </a:solidFill>
              <a:latin typeface="Arial"/>
              <a:ea typeface="Arial"/>
              <a:cs typeface="Arial"/>
              <a:sym typeface="Arial"/>
            </a:endParaRPr>
          </a:p>
          <a:p>
            <a:pPr marL="1828800" marR="0" lvl="4" indent="0" algn="l" rtl="0">
              <a:spcBef>
                <a:spcPts val="0"/>
              </a:spcBef>
            </a:pPr>
            <a:endParaRPr lang="en-US" sz="1800" b="0" i="0" u="none" strike="noStrike" cap="none" smtClean="0">
              <a:solidFill>
                <a:schemeClr val="dk1"/>
              </a:solidFill>
              <a:latin typeface="Arial"/>
              <a:ea typeface="Arial"/>
              <a:cs typeface="Arial"/>
              <a:sym typeface="Arial"/>
            </a:endParaRPr>
          </a:p>
          <a:p>
            <a:pPr marL="2286000" marR="0" lvl="5" indent="0" algn="l" rtl="0">
              <a:spcBef>
                <a:spcPts val="0"/>
              </a:spcBef>
            </a:pPr>
            <a:endParaRPr lang="en-US" sz="1800" b="0" i="0" u="none" strike="noStrike" cap="none" smtClean="0">
              <a:solidFill>
                <a:schemeClr val="dk1"/>
              </a:solidFill>
              <a:latin typeface="Arial"/>
              <a:ea typeface="Arial"/>
              <a:cs typeface="Arial"/>
              <a:sym typeface="Arial"/>
            </a:endParaRPr>
          </a:p>
          <a:p>
            <a:pPr marL="2743200" marR="0" lvl="6" indent="0" algn="l" rtl="0">
              <a:spcBef>
                <a:spcPts val="0"/>
              </a:spcBef>
            </a:pPr>
            <a:endParaRPr lang="en-US" sz="1800" b="0" i="0" u="none" strike="noStrike" cap="none" smtClean="0">
              <a:solidFill>
                <a:schemeClr val="dk1"/>
              </a:solidFill>
              <a:latin typeface="Arial"/>
              <a:ea typeface="Arial"/>
              <a:cs typeface="Arial"/>
              <a:sym typeface="Arial"/>
            </a:endParaRPr>
          </a:p>
          <a:p>
            <a:pPr marL="3200400" marR="0" lvl="7" indent="0" algn="l" rtl="0">
              <a:spcBef>
                <a:spcPts val="0"/>
              </a:spcBef>
            </a:pPr>
            <a:endParaRPr lang="en-US" sz="1800" b="0" i="0" u="none" strike="noStrike" cap="none" smtClean="0">
              <a:solidFill>
                <a:schemeClr val="dk1"/>
              </a:solidFill>
              <a:latin typeface="Arial"/>
              <a:ea typeface="Arial"/>
              <a:cs typeface="Arial"/>
              <a:sym typeface="Arial"/>
            </a:endParaRPr>
          </a:p>
          <a:p>
            <a:pPr marL="3657600" marR="0" lvl="8" indent="0" algn="l" rtl="0">
              <a:spcBef>
                <a:spcPts val="0"/>
              </a:spcBef>
            </a:pPr>
            <a:endParaRPr lang="en-US" sz="1800" b="0" i="0" u="none" strike="noStrike" cap="none">
              <a:solidFill>
                <a:schemeClr val="dk1"/>
              </a:solidFill>
              <a:latin typeface="Arial"/>
              <a:ea typeface="Arial"/>
              <a:cs typeface="Arial"/>
              <a:sym typeface="Arial"/>
            </a:endParaRPr>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marR="0" lvl="0" indent="0" algn="ctr" rtl="0">
              <a:spcBef>
                <a:spcPts val="0"/>
              </a:spcBef>
            </a:pPr>
            <a:endParaRPr lang="en-US" sz="1200" b="0" i="0" u="none" strike="noStrike" cap="none" smtClean="0">
              <a:solidFill>
                <a:srgbClr val="B4A688"/>
              </a:solidFill>
              <a:latin typeface="Arial"/>
              <a:ea typeface="Arial"/>
              <a:cs typeface="Arial"/>
              <a:sym typeface="Arial"/>
            </a:endParaRPr>
          </a:p>
          <a:p>
            <a:pPr marL="457200" marR="0" lvl="1" indent="0" algn="l" rtl="0">
              <a:spcBef>
                <a:spcPts val="0"/>
              </a:spcBef>
            </a:pPr>
            <a:endParaRPr lang="en-US" sz="1800" b="0" i="0" u="none" strike="noStrike" cap="none" smtClean="0">
              <a:solidFill>
                <a:schemeClr val="dk1"/>
              </a:solidFill>
              <a:latin typeface="Arial"/>
              <a:ea typeface="Arial"/>
              <a:cs typeface="Arial"/>
              <a:sym typeface="Arial"/>
            </a:endParaRPr>
          </a:p>
          <a:p>
            <a:pPr marL="914400" marR="0" lvl="2" indent="0" algn="l" rtl="0">
              <a:spcBef>
                <a:spcPts val="0"/>
              </a:spcBef>
            </a:pPr>
            <a:endParaRPr lang="en-US" sz="1800" b="0" i="0" u="none" strike="noStrike" cap="none" smtClean="0">
              <a:solidFill>
                <a:schemeClr val="dk1"/>
              </a:solidFill>
              <a:latin typeface="Arial"/>
              <a:ea typeface="Arial"/>
              <a:cs typeface="Arial"/>
              <a:sym typeface="Arial"/>
            </a:endParaRPr>
          </a:p>
          <a:p>
            <a:pPr marL="1371600" marR="0" lvl="3" indent="0" algn="l" rtl="0">
              <a:spcBef>
                <a:spcPts val="0"/>
              </a:spcBef>
            </a:pPr>
            <a:endParaRPr lang="en-US" sz="1800" b="0" i="0" u="none" strike="noStrike" cap="none" smtClean="0">
              <a:solidFill>
                <a:schemeClr val="dk1"/>
              </a:solidFill>
              <a:latin typeface="Arial"/>
              <a:ea typeface="Arial"/>
              <a:cs typeface="Arial"/>
              <a:sym typeface="Arial"/>
            </a:endParaRPr>
          </a:p>
          <a:p>
            <a:pPr marL="1828800" marR="0" lvl="4" indent="0" algn="l" rtl="0">
              <a:spcBef>
                <a:spcPts val="0"/>
              </a:spcBef>
            </a:pPr>
            <a:endParaRPr lang="en-US" sz="1800" b="0" i="0" u="none" strike="noStrike" cap="none" smtClean="0">
              <a:solidFill>
                <a:schemeClr val="dk1"/>
              </a:solidFill>
              <a:latin typeface="Arial"/>
              <a:ea typeface="Arial"/>
              <a:cs typeface="Arial"/>
              <a:sym typeface="Arial"/>
            </a:endParaRPr>
          </a:p>
          <a:p>
            <a:pPr marL="2286000" marR="0" lvl="5" indent="0" algn="l" rtl="0">
              <a:spcBef>
                <a:spcPts val="0"/>
              </a:spcBef>
            </a:pPr>
            <a:endParaRPr lang="en-US" sz="1800" b="0" i="0" u="none" strike="noStrike" cap="none" smtClean="0">
              <a:solidFill>
                <a:schemeClr val="dk1"/>
              </a:solidFill>
              <a:latin typeface="Arial"/>
              <a:ea typeface="Arial"/>
              <a:cs typeface="Arial"/>
              <a:sym typeface="Arial"/>
            </a:endParaRPr>
          </a:p>
          <a:p>
            <a:pPr marL="2743200" marR="0" lvl="6" indent="0" algn="l" rtl="0">
              <a:spcBef>
                <a:spcPts val="0"/>
              </a:spcBef>
            </a:pPr>
            <a:endParaRPr lang="en-US" sz="1800" b="0" i="0" u="none" strike="noStrike" cap="none" smtClean="0">
              <a:solidFill>
                <a:schemeClr val="dk1"/>
              </a:solidFill>
              <a:latin typeface="Arial"/>
              <a:ea typeface="Arial"/>
              <a:cs typeface="Arial"/>
              <a:sym typeface="Arial"/>
            </a:endParaRPr>
          </a:p>
          <a:p>
            <a:pPr marL="3200400" marR="0" lvl="7" indent="0" algn="l" rtl="0">
              <a:spcBef>
                <a:spcPts val="0"/>
              </a:spcBef>
            </a:pPr>
            <a:endParaRPr lang="en-US" sz="1800" b="0" i="0" u="none" strike="noStrike" cap="none" smtClean="0">
              <a:solidFill>
                <a:schemeClr val="dk1"/>
              </a:solidFill>
              <a:latin typeface="Arial"/>
              <a:ea typeface="Arial"/>
              <a:cs typeface="Arial"/>
              <a:sym typeface="Arial"/>
            </a:endParaRPr>
          </a:p>
          <a:p>
            <a:pPr marL="3657600" marR="0" lvl="8" indent="0" algn="l" rtl="0">
              <a:spcBef>
                <a:spcPts val="0"/>
              </a:spcBef>
            </a:pPr>
            <a:endParaRPr lang="en-US" sz="1800" b="0" i="0" u="none" strike="noStrike" cap="none">
              <a:solidFill>
                <a:schemeClr val="dk1"/>
              </a:solidFill>
              <a:latin typeface="Arial"/>
              <a:ea typeface="Arial"/>
              <a:cs typeface="Arial"/>
              <a:sym typeface="Arial"/>
            </a:endParaRPr>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marR="0" lvl="0" indent="0" algn="ctr" rtl="0">
              <a:spcBef>
                <a:spcPts val="0"/>
              </a:spcBef>
            </a:pPr>
            <a:endParaRPr lang="en-US" sz="1200" b="0" i="0" u="none" strike="noStrike" cap="none" smtClean="0">
              <a:solidFill>
                <a:srgbClr val="B4A688"/>
              </a:solidFill>
              <a:latin typeface="Arial"/>
              <a:ea typeface="Arial"/>
              <a:cs typeface="Arial"/>
              <a:sym typeface="Arial"/>
            </a:endParaRPr>
          </a:p>
          <a:p>
            <a:pPr marL="457200" marR="0" lvl="1" indent="0" algn="l" rtl="0">
              <a:spcBef>
                <a:spcPts val="0"/>
              </a:spcBef>
            </a:pPr>
            <a:endParaRPr lang="en-US" sz="1800" b="0" i="0" u="none" strike="noStrike" cap="none" smtClean="0">
              <a:solidFill>
                <a:schemeClr val="dk1"/>
              </a:solidFill>
              <a:latin typeface="Arial"/>
              <a:ea typeface="Arial"/>
              <a:cs typeface="Arial"/>
              <a:sym typeface="Arial"/>
            </a:endParaRPr>
          </a:p>
          <a:p>
            <a:pPr marL="914400" marR="0" lvl="2" indent="0" algn="l" rtl="0">
              <a:spcBef>
                <a:spcPts val="0"/>
              </a:spcBef>
            </a:pPr>
            <a:endParaRPr lang="en-US" sz="1800" b="0" i="0" u="none" strike="noStrike" cap="none" smtClean="0">
              <a:solidFill>
                <a:schemeClr val="dk1"/>
              </a:solidFill>
              <a:latin typeface="Arial"/>
              <a:ea typeface="Arial"/>
              <a:cs typeface="Arial"/>
              <a:sym typeface="Arial"/>
            </a:endParaRPr>
          </a:p>
          <a:p>
            <a:pPr marL="1371600" marR="0" lvl="3" indent="0" algn="l" rtl="0">
              <a:spcBef>
                <a:spcPts val="0"/>
              </a:spcBef>
            </a:pPr>
            <a:endParaRPr lang="en-US" sz="1800" b="0" i="0" u="none" strike="noStrike" cap="none" smtClean="0">
              <a:solidFill>
                <a:schemeClr val="dk1"/>
              </a:solidFill>
              <a:latin typeface="Arial"/>
              <a:ea typeface="Arial"/>
              <a:cs typeface="Arial"/>
              <a:sym typeface="Arial"/>
            </a:endParaRPr>
          </a:p>
          <a:p>
            <a:pPr marL="1828800" marR="0" lvl="4" indent="0" algn="l" rtl="0">
              <a:spcBef>
                <a:spcPts val="0"/>
              </a:spcBef>
            </a:pPr>
            <a:endParaRPr lang="en-US" sz="1800" b="0" i="0" u="none" strike="noStrike" cap="none" smtClean="0">
              <a:solidFill>
                <a:schemeClr val="dk1"/>
              </a:solidFill>
              <a:latin typeface="Arial"/>
              <a:ea typeface="Arial"/>
              <a:cs typeface="Arial"/>
              <a:sym typeface="Arial"/>
            </a:endParaRPr>
          </a:p>
          <a:p>
            <a:pPr marL="2286000" marR="0" lvl="5" indent="0" algn="l" rtl="0">
              <a:spcBef>
                <a:spcPts val="0"/>
              </a:spcBef>
            </a:pPr>
            <a:endParaRPr lang="en-US" sz="1800" b="0" i="0" u="none" strike="noStrike" cap="none" smtClean="0">
              <a:solidFill>
                <a:schemeClr val="dk1"/>
              </a:solidFill>
              <a:latin typeface="Arial"/>
              <a:ea typeface="Arial"/>
              <a:cs typeface="Arial"/>
              <a:sym typeface="Arial"/>
            </a:endParaRPr>
          </a:p>
          <a:p>
            <a:pPr marL="2743200" marR="0" lvl="6" indent="0" algn="l" rtl="0">
              <a:spcBef>
                <a:spcPts val="0"/>
              </a:spcBef>
            </a:pPr>
            <a:endParaRPr lang="en-US" sz="1800" b="0" i="0" u="none" strike="noStrike" cap="none" smtClean="0">
              <a:solidFill>
                <a:schemeClr val="dk1"/>
              </a:solidFill>
              <a:latin typeface="Arial"/>
              <a:ea typeface="Arial"/>
              <a:cs typeface="Arial"/>
              <a:sym typeface="Arial"/>
            </a:endParaRPr>
          </a:p>
          <a:p>
            <a:pPr marL="3200400" marR="0" lvl="7" indent="0" algn="l" rtl="0">
              <a:spcBef>
                <a:spcPts val="0"/>
              </a:spcBef>
            </a:pPr>
            <a:endParaRPr lang="en-US" sz="1800" b="0" i="0" u="none" strike="noStrike" cap="none" smtClean="0">
              <a:solidFill>
                <a:schemeClr val="dk1"/>
              </a:solidFill>
              <a:latin typeface="Arial"/>
              <a:ea typeface="Arial"/>
              <a:cs typeface="Arial"/>
              <a:sym typeface="Arial"/>
            </a:endParaRPr>
          </a:p>
          <a:p>
            <a:pPr marL="3657600" marR="0" lvl="8" indent="0" algn="l" rtl="0">
              <a:spcBef>
                <a:spcPts val="0"/>
              </a:spcBef>
            </a:pPr>
            <a:endParaRPr lang="en-US" sz="18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marR="0" lvl="0" indent="0" algn="ctr" rtl="0">
              <a:spcBef>
                <a:spcPts val="0"/>
              </a:spcBef>
            </a:pPr>
            <a:endParaRPr lang="en-US" sz="1200" b="0" i="0" u="none" strike="noStrike" cap="none" smtClean="0">
              <a:solidFill>
                <a:srgbClr val="B4A688"/>
              </a:solidFill>
              <a:latin typeface="Arial"/>
              <a:ea typeface="Arial"/>
              <a:cs typeface="Arial"/>
              <a:sym typeface="Arial"/>
            </a:endParaRPr>
          </a:p>
          <a:p>
            <a:pPr marL="457200" marR="0" lvl="1" indent="0" algn="l" rtl="0">
              <a:spcBef>
                <a:spcPts val="0"/>
              </a:spcBef>
            </a:pPr>
            <a:endParaRPr lang="en-US" sz="1800" b="0" i="0" u="none" strike="noStrike" cap="none" smtClean="0">
              <a:solidFill>
                <a:schemeClr val="dk1"/>
              </a:solidFill>
              <a:latin typeface="Arial"/>
              <a:ea typeface="Arial"/>
              <a:cs typeface="Arial"/>
              <a:sym typeface="Arial"/>
            </a:endParaRPr>
          </a:p>
          <a:p>
            <a:pPr marL="914400" marR="0" lvl="2" indent="0" algn="l" rtl="0">
              <a:spcBef>
                <a:spcPts val="0"/>
              </a:spcBef>
            </a:pPr>
            <a:endParaRPr lang="en-US" sz="1800" b="0" i="0" u="none" strike="noStrike" cap="none" smtClean="0">
              <a:solidFill>
                <a:schemeClr val="dk1"/>
              </a:solidFill>
              <a:latin typeface="Arial"/>
              <a:ea typeface="Arial"/>
              <a:cs typeface="Arial"/>
              <a:sym typeface="Arial"/>
            </a:endParaRPr>
          </a:p>
          <a:p>
            <a:pPr marL="1371600" marR="0" lvl="3" indent="0" algn="l" rtl="0">
              <a:spcBef>
                <a:spcPts val="0"/>
              </a:spcBef>
            </a:pPr>
            <a:endParaRPr lang="en-US" sz="1800" b="0" i="0" u="none" strike="noStrike" cap="none" smtClean="0">
              <a:solidFill>
                <a:schemeClr val="dk1"/>
              </a:solidFill>
              <a:latin typeface="Arial"/>
              <a:ea typeface="Arial"/>
              <a:cs typeface="Arial"/>
              <a:sym typeface="Arial"/>
            </a:endParaRPr>
          </a:p>
          <a:p>
            <a:pPr marL="1828800" marR="0" lvl="4" indent="0" algn="l" rtl="0">
              <a:spcBef>
                <a:spcPts val="0"/>
              </a:spcBef>
            </a:pPr>
            <a:endParaRPr lang="en-US" sz="1800" b="0" i="0" u="none" strike="noStrike" cap="none" smtClean="0">
              <a:solidFill>
                <a:schemeClr val="dk1"/>
              </a:solidFill>
              <a:latin typeface="Arial"/>
              <a:ea typeface="Arial"/>
              <a:cs typeface="Arial"/>
              <a:sym typeface="Arial"/>
            </a:endParaRPr>
          </a:p>
          <a:p>
            <a:pPr marL="2286000" marR="0" lvl="5" indent="0" algn="l" rtl="0">
              <a:spcBef>
                <a:spcPts val="0"/>
              </a:spcBef>
            </a:pPr>
            <a:endParaRPr lang="en-US" sz="1800" b="0" i="0" u="none" strike="noStrike" cap="none" smtClean="0">
              <a:solidFill>
                <a:schemeClr val="dk1"/>
              </a:solidFill>
              <a:latin typeface="Arial"/>
              <a:ea typeface="Arial"/>
              <a:cs typeface="Arial"/>
              <a:sym typeface="Arial"/>
            </a:endParaRPr>
          </a:p>
          <a:p>
            <a:pPr marL="2743200" marR="0" lvl="6" indent="0" algn="l" rtl="0">
              <a:spcBef>
                <a:spcPts val="0"/>
              </a:spcBef>
            </a:pPr>
            <a:endParaRPr lang="en-US" sz="1800" b="0" i="0" u="none" strike="noStrike" cap="none" smtClean="0">
              <a:solidFill>
                <a:schemeClr val="dk1"/>
              </a:solidFill>
              <a:latin typeface="Arial"/>
              <a:ea typeface="Arial"/>
              <a:cs typeface="Arial"/>
              <a:sym typeface="Arial"/>
            </a:endParaRPr>
          </a:p>
          <a:p>
            <a:pPr marL="3200400" marR="0" lvl="7" indent="0" algn="l" rtl="0">
              <a:spcBef>
                <a:spcPts val="0"/>
              </a:spcBef>
            </a:pPr>
            <a:endParaRPr lang="en-US" sz="1800" b="0" i="0" u="none" strike="noStrike" cap="none" smtClean="0">
              <a:solidFill>
                <a:schemeClr val="dk1"/>
              </a:solidFill>
              <a:latin typeface="Arial"/>
              <a:ea typeface="Arial"/>
              <a:cs typeface="Arial"/>
              <a:sym typeface="Arial"/>
            </a:endParaRPr>
          </a:p>
          <a:p>
            <a:pPr marL="3657600" marR="0" lvl="8" indent="0" algn="l" rtl="0">
              <a:spcBef>
                <a:spcPts val="0"/>
              </a:spcBef>
            </a:pPr>
            <a:endParaRPr lang="en-US" sz="1800" b="0" i="0" u="none" strike="noStrike" cap="none">
              <a:solidFill>
                <a:schemeClr val="dk1"/>
              </a:solidFill>
              <a:latin typeface="Arial"/>
              <a:ea typeface="Arial"/>
              <a:cs typeface="Arial"/>
              <a:sym typeface="Arial"/>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marR="0" lvl="0" indent="0" algn="ctr" rtl="0">
              <a:spcBef>
                <a:spcPts val="0"/>
              </a:spcBef>
            </a:pPr>
            <a:endParaRPr lang="en-US" sz="1200" b="0" i="0" u="none" strike="noStrike" cap="none" smtClean="0">
              <a:solidFill>
                <a:srgbClr val="B4A688"/>
              </a:solidFill>
              <a:latin typeface="Arial"/>
              <a:ea typeface="Arial"/>
              <a:cs typeface="Arial"/>
              <a:sym typeface="Arial"/>
            </a:endParaRPr>
          </a:p>
          <a:p>
            <a:pPr marL="457200" marR="0" lvl="1" indent="0" algn="l" rtl="0">
              <a:spcBef>
                <a:spcPts val="0"/>
              </a:spcBef>
            </a:pPr>
            <a:endParaRPr lang="en-US" sz="1800" b="0" i="0" u="none" strike="noStrike" cap="none" smtClean="0">
              <a:solidFill>
                <a:schemeClr val="dk1"/>
              </a:solidFill>
              <a:latin typeface="Arial"/>
              <a:ea typeface="Arial"/>
              <a:cs typeface="Arial"/>
              <a:sym typeface="Arial"/>
            </a:endParaRPr>
          </a:p>
          <a:p>
            <a:pPr marL="914400" marR="0" lvl="2" indent="0" algn="l" rtl="0">
              <a:spcBef>
                <a:spcPts val="0"/>
              </a:spcBef>
            </a:pPr>
            <a:endParaRPr lang="en-US" sz="1800" b="0" i="0" u="none" strike="noStrike" cap="none" smtClean="0">
              <a:solidFill>
                <a:schemeClr val="dk1"/>
              </a:solidFill>
              <a:latin typeface="Arial"/>
              <a:ea typeface="Arial"/>
              <a:cs typeface="Arial"/>
              <a:sym typeface="Arial"/>
            </a:endParaRPr>
          </a:p>
          <a:p>
            <a:pPr marL="1371600" marR="0" lvl="3" indent="0" algn="l" rtl="0">
              <a:spcBef>
                <a:spcPts val="0"/>
              </a:spcBef>
            </a:pPr>
            <a:endParaRPr lang="en-US" sz="1800" b="0" i="0" u="none" strike="noStrike" cap="none" smtClean="0">
              <a:solidFill>
                <a:schemeClr val="dk1"/>
              </a:solidFill>
              <a:latin typeface="Arial"/>
              <a:ea typeface="Arial"/>
              <a:cs typeface="Arial"/>
              <a:sym typeface="Arial"/>
            </a:endParaRPr>
          </a:p>
          <a:p>
            <a:pPr marL="1828800" marR="0" lvl="4" indent="0" algn="l" rtl="0">
              <a:spcBef>
                <a:spcPts val="0"/>
              </a:spcBef>
            </a:pPr>
            <a:endParaRPr lang="en-US" sz="1800" b="0" i="0" u="none" strike="noStrike" cap="none" smtClean="0">
              <a:solidFill>
                <a:schemeClr val="dk1"/>
              </a:solidFill>
              <a:latin typeface="Arial"/>
              <a:ea typeface="Arial"/>
              <a:cs typeface="Arial"/>
              <a:sym typeface="Arial"/>
            </a:endParaRPr>
          </a:p>
          <a:p>
            <a:pPr marL="2286000" marR="0" lvl="5" indent="0" algn="l" rtl="0">
              <a:spcBef>
                <a:spcPts val="0"/>
              </a:spcBef>
            </a:pPr>
            <a:endParaRPr lang="en-US" sz="1800" b="0" i="0" u="none" strike="noStrike" cap="none" smtClean="0">
              <a:solidFill>
                <a:schemeClr val="dk1"/>
              </a:solidFill>
              <a:latin typeface="Arial"/>
              <a:ea typeface="Arial"/>
              <a:cs typeface="Arial"/>
              <a:sym typeface="Arial"/>
            </a:endParaRPr>
          </a:p>
          <a:p>
            <a:pPr marL="2743200" marR="0" lvl="6" indent="0" algn="l" rtl="0">
              <a:spcBef>
                <a:spcPts val="0"/>
              </a:spcBef>
            </a:pPr>
            <a:endParaRPr lang="en-US" sz="1800" b="0" i="0" u="none" strike="noStrike" cap="none" smtClean="0">
              <a:solidFill>
                <a:schemeClr val="dk1"/>
              </a:solidFill>
              <a:latin typeface="Arial"/>
              <a:ea typeface="Arial"/>
              <a:cs typeface="Arial"/>
              <a:sym typeface="Arial"/>
            </a:endParaRPr>
          </a:p>
          <a:p>
            <a:pPr marL="3200400" marR="0" lvl="7" indent="0" algn="l" rtl="0">
              <a:spcBef>
                <a:spcPts val="0"/>
              </a:spcBef>
            </a:pPr>
            <a:endParaRPr lang="en-US" sz="1800" b="0" i="0" u="none" strike="noStrike" cap="none" smtClean="0">
              <a:solidFill>
                <a:schemeClr val="dk1"/>
              </a:solidFill>
              <a:latin typeface="Arial"/>
              <a:ea typeface="Arial"/>
              <a:cs typeface="Arial"/>
              <a:sym typeface="Arial"/>
            </a:endParaRPr>
          </a:p>
          <a:p>
            <a:pPr marL="3657600" marR="0" lvl="8" indent="0" algn="l" rtl="0">
              <a:spcBef>
                <a:spcPts val="0"/>
              </a:spcBef>
            </a:pPr>
            <a:endParaRPr lang="en-US" sz="1800" b="0" i="0" u="none" strike="noStrike" cap="none">
              <a:solidFill>
                <a:schemeClr val="dk1"/>
              </a:solidFill>
              <a:latin typeface="Arial"/>
              <a:ea typeface="Arial"/>
              <a:cs typeface="Arial"/>
              <a:sym typeface="Arial"/>
            </a:endParaRPr>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ctr" rtl="0">
              <a:spcBef>
                <a:spcPts val="0"/>
              </a:spcBef>
            </a:pPr>
            <a:endParaRPr lang="en-US" sz="1200" b="0" i="0" u="none" strike="noStrike" cap="none" smtClean="0">
              <a:solidFill>
                <a:srgbClr val="B4A688"/>
              </a:solidFill>
              <a:latin typeface="Arial"/>
              <a:ea typeface="Arial"/>
              <a:cs typeface="Arial"/>
              <a:sym typeface="Arial"/>
            </a:endParaRPr>
          </a:p>
          <a:p>
            <a:pPr marL="457200" marR="0" lvl="1" indent="0" algn="l" rtl="0">
              <a:spcBef>
                <a:spcPts val="0"/>
              </a:spcBef>
            </a:pPr>
            <a:endParaRPr lang="en-US" sz="1800" b="0" i="0" u="none" strike="noStrike" cap="none" smtClean="0">
              <a:solidFill>
                <a:schemeClr val="dk1"/>
              </a:solidFill>
              <a:latin typeface="Arial"/>
              <a:ea typeface="Arial"/>
              <a:cs typeface="Arial"/>
              <a:sym typeface="Arial"/>
            </a:endParaRPr>
          </a:p>
          <a:p>
            <a:pPr marL="914400" marR="0" lvl="2" indent="0" algn="l" rtl="0">
              <a:spcBef>
                <a:spcPts val="0"/>
              </a:spcBef>
            </a:pPr>
            <a:endParaRPr lang="en-US" sz="1800" b="0" i="0" u="none" strike="noStrike" cap="none" smtClean="0">
              <a:solidFill>
                <a:schemeClr val="dk1"/>
              </a:solidFill>
              <a:latin typeface="Arial"/>
              <a:ea typeface="Arial"/>
              <a:cs typeface="Arial"/>
              <a:sym typeface="Arial"/>
            </a:endParaRPr>
          </a:p>
          <a:p>
            <a:pPr marL="1371600" marR="0" lvl="3" indent="0" algn="l" rtl="0">
              <a:spcBef>
                <a:spcPts val="0"/>
              </a:spcBef>
            </a:pPr>
            <a:endParaRPr lang="en-US" sz="1800" b="0" i="0" u="none" strike="noStrike" cap="none" smtClean="0">
              <a:solidFill>
                <a:schemeClr val="dk1"/>
              </a:solidFill>
              <a:latin typeface="Arial"/>
              <a:ea typeface="Arial"/>
              <a:cs typeface="Arial"/>
              <a:sym typeface="Arial"/>
            </a:endParaRPr>
          </a:p>
          <a:p>
            <a:pPr marL="1828800" marR="0" lvl="4" indent="0" algn="l" rtl="0">
              <a:spcBef>
                <a:spcPts val="0"/>
              </a:spcBef>
            </a:pPr>
            <a:endParaRPr lang="en-US" sz="1800" b="0" i="0" u="none" strike="noStrike" cap="none" smtClean="0">
              <a:solidFill>
                <a:schemeClr val="dk1"/>
              </a:solidFill>
              <a:latin typeface="Arial"/>
              <a:ea typeface="Arial"/>
              <a:cs typeface="Arial"/>
              <a:sym typeface="Arial"/>
            </a:endParaRPr>
          </a:p>
          <a:p>
            <a:pPr marL="2286000" marR="0" lvl="5" indent="0" algn="l" rtl="0">
              <a:spcBef>
                <a:spcPts val="0"/>
              </a:spcBef>
            </a:pPr>
            <a:endParaRPr lang="en-US" sz="1800" b="0" i="0" u="none" strike="noStrike" cap="none" smtClean="0">
              <a:solidFill>
                <a:schemeClr val="dk1"/>
              </a:solidFill>
              <a:latin typeface="Arial"/>
              <a:ea typeface="Arial"/>
              <a:cs typeface="Arial"/>
              <a:sym typeface="Arial"/>
            </a:endParaRPr>
          </a:p>
          <a:p>
            <a:pPr marL="2743200" marR="0" lvl="6" indent="0" algn="l" rtl="0">
              <a:spcBef>
                <a:spcPts val="0"/>
              </a:spcBef>
            </a:pPr>
            <a:endParaRPr lang="en-US" sz="1800" b="0" i="0" u="none" strike="noStrike" cap="none" smtClean="0">
              <a:solidFill>
                <a:schemeClr val="dk1"/>
              </a:solidFill>
              <a:latin typeface="Arial"/>
              <a:ea typeface="Arial"/>
              <a:cs typeface="Arial"/>
              <a:sym typeface="Arial"/>
            </a:endParaRPr>
          </a:p>
          <a:p>
            <a:pPr marL="3200400" marR="0" lvl="7" indent="0" algn="l" rtl="0">
              <a:spcBef>
                <a:spcPts val="0"/>
              </a:spcBef>
            </a:pPr>
            <a:endParaRPr lang="en-US" sz="1800" b="0" i="0" u="none" strike="noStrike" cap="none" smtClean="0">
              <a:solidFill>
                <a:schemeClr val="dk1"/>
              </a:solidFill>
              <a:latin typeface="Arial"/>
              <a:ea typeface="Arial"/>
              <a:cs typeface="Arial"/>
              <a:sym typeface="Arial"/>
            </a:endParaRPr>
          </a:p>
          <a:p>
            <a:pPr marL="3657600" marR="0" lvl="8" indent="0" algn="l" rtl="0">
              <a:spcBef>
                <a:spcPts val="0"/>
              </a:spcBef>
            </a:pPr>
            <a:endParaRPr lang="en-US" sz="1800" b="0" i="0" u="none" strike="noStrike" cap="none">
              <a:solidFill>
                <a:schemeClr val="dk1"/>
              </a:solidFill>
              <a:latin typeface="Arial"/>
              <a:ea typeface="Arial"/>
              <a:cs typeface="Arial"/>
              <a:sym typeface="Aria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l" rtl="0">
              <a:spcBef>
                <a:spcPts val="0"/>
              </a:spcBef>
              <a:buClr>
                <a:srgbClr val="562214"/>
              </a:buClr>
              <a:buSzPct val="25000"/>
              <a:buFont typeface="Arial"/>
              <a:buNone/>
            </a:pPr>
            <a:r>
              <a:rPr lang="en-US" sz="4300" b="0" i="0" u="none" strike="noStrike" cap="none" dirty="0" smtClean="0">
                <a:solidFill>
                  <a:srgbClr val="562214"/>
                </a:solidFill>
                <a:latin typeface="Arial"/>
                <a:ea typeface="Arial"/>
                <a:cs typeface="Arial"/>
                <a:sym typeface="Arial"/>
              </a:rPr>
              <a:t>Orientation </a:t>
            </a:r>
            <a:r>
              <a:rPr lang="en-US" sz="4300" b="0" i="0" u="none" strike="noStrike" cap="none" dirty="0">
                <a:solidFill>
                  <a:srgbClr val="562214"/>
                </a:solidFill>
                <a:latin typeface="Arial"/>
                <a:ea typeface="Arial"/>
                <a:cs typeface="Arial"/>
                <a:sym typeface="Arial"/>
              </a:rPr>
              <a:t>on Withholding Taxes</a:t>
            </a:r>
          </a:p>
        </p:txBody>
      </p:sp>
      <p:sp>
        <p:nvSpPr>
          <p:cNvPr id="105" name="Shape 105"/>
          <p:cNvSpPr txBox="1">
            <a:spLocks noGrp="1"/>
          </p:cNvSpPr>
          <p:nvPr>
            <p:ph idx="1"/>
          </p:nvPr>
        </p:nvSpPr>
        <p:spPr>
          <a:prstGeom prst="rect">
            <a:avLst/>
          </a:prstGeom>
          <a:noFill/>
          <a:ln>
            <a:noFill/>
          </a:ln>
        </p:spPr>
        <p:txBody>
          <a:bodyPr lIns="91425" tIns="45700" rIns="91425" bIns="45700" anchor="t" anchorCtr="0">
            <a:noAutofit/>
          </a:bodyPr>
          <a:lstStyle/>
          <a:p>
            <a:pPr marL="365760" marR="0" lvl="0" indent="-289560" algn="ctr" rtl="0">
              <a:lnSpc>
                <a:spcPct val="100000"/>
              </a:lnSpc>
              <a:spcBef>
                <a:spcPts val="600"/>
              </a:spcBef>
              <a:buClr>
                <a:schemeClr val="accent1"/>
              </a:buClr>
              <a:buSzPct val="25000"/>
              <a:buFont typeface="Arial"/>
              <a:buNone/>
            </a:pPr>
            <a:r>
              <a:rPr lang="en-US" sz="4000" b="1" i="0" u="none" strike="noStrike" cap="none" dirty="0">
                <a:solidFill>
                  <a:schemeClr val="dk1"/>
                </a:solidFill>
                <a:latin typeface="Arial"/>
                <a:ea typeface="Arial"/>
                <a:cs typeface="Arial"/>
                <a:sym typeface="Arial"/>
              </a:rPr>
              <a:t>Good </a:t>
            </a:r>
            <a:r>
              <a:rPr lang="en-US" sz="4000" b="1" i="0" u="none" strike="noStrike" cap="none" dirty="0" smtClean="0">
                <a:solidFill>
                  <a:schemeClr val="dk1"/>
                </a:solidFill>
                <a:latin typeface="Arial"/>
                <a:ea typeface="Arial"/>
                <a:cs typeface="Arial"/>
                <a:sym typeface="Arial"/>
              </a:rPr>
              <a:t>Afternoon!!!</a:t>
            </a:r>
            <a:endParaRPr lang="en-US" sz="4000" b="1" i="0" u="none" strike="noStrike" cap="none" dirty="0">
              <a:solidFill>
                <a:schemeClr val="dk1"/>
              </a:solidFill>
              <a:latin typeface="Arial"/>
              <a:ea typeface="Arial"/>
              <a:cs typeface="Arial"/>
              <a:sym typeface="Arial"/>
            </a:endParaRPr>
          </a:p>
          <a:p>
            <a:pPr marL="365760" marR="0" lvl="0" indent="-289560" algn="ctr" rtl="0">
              <a:lnSpc>
                <a:spcPct val="100000"/>
              </a:lnSpc>
              <a:spcBef>
                <a:spcPts val="600"/>
              </a:spcBef>
              <a:buClr>
                <a:schemeClr val="accent1"/>
              </a:buClr>
              <a:buSzPct val="25000"/>
              <a:buFont typeface="Arial"/>
              <a:buNone/>
            </a:pPr>
            <a:endParaRPr sz="3200" b="0" i="0" u="none" strike="noStrike" cap="none">
              <a:solidFill>
                <a:schemeClr val="dk1"/>
              </a:solidFill>
              <a:latin typeface="Arial"/>
              <a:ea typeface="Arial"/>
              <a:cs typeface="Arial"/>
              <a:sym typeface="Arial"/>
            </a:endParaRPr>
          </a:p>
          <a:p>
            <a:pPr marL="365760" marR="0" lvl="0" indent="-289560" algn="ctr" rtl="0">
              <a:lnSpc>
                <a:spcPct val="100000"/>
              </a:lnSpc>
              <a:spcBef>
                <a:spcPts val="600"/>
              </a:spcBef>
              <a:buClr>
                <a:schemeClr val="accent1"/>
              </a:buClr>
              <a:buSzPct val="25000"/>
              <a:buFont typeface="Arial"/>
              <a:buNone/>
            </a:pPr>
            <a:r>
              <a:rPr lang="en-US" sz="4000" b="1" i="0" u="none" strike="noStrike" cap="none" dirty="0">
                <a:solidFill>
                  <a:schemeClr val="dk1"/>
                </a:solidFill>
                <a:latin typeface="Arial"/>
                <a:ea typeface="Arial"/>
                <a:cs typeface="Arial"/>
                <a:sym typeface="Arial"/>
              </a:rPr>
              <a:t>Presented by:</a:t>
            </a:r>
          </a:p>
          <a:p>
            <a:pPr marL="365760" marR="0" lvl="0" indent="-289560" algn="ctr" rtl="0">
              <a:lnSpc>
                <a:spcPct val="100000"/>
              </a:lnSpc>
              <a:spcBef>
                <a:spcPts val="600"/>
              </a:spcBef>
              <a:buClr>
                <a:schemeClr val="accent1"/>
              </a:buClr>
              <a:buSzPct val="25000"/>
              <a:buFont typeface="Arial"/>
              <a:buNone/>
            </a:pPr>
            <a:r>
              <a:rPr lang="en-US" sz="3000" b="1" dirty="0" smtClean="0"/>
              <a:t>MARULYN A. CANTIVEROS</a:t>
            </a:r>
            <a:r>
              <a:rPr lang="en-US" sz="3000" b="1" i="0" u="none" strike="noStrike" cap="none" dirty="0" smtClean="0">
                <a:solidFill>
                  <a:schemeClr val="dk1"/>
                </a:solidFill>
                <a:latin typeface="Arial"/>
                <a:ea typeface="Arial"/>
                <a:cs typeface="Arial"/>
                <a:sym typeface="Arial"/>
              </a:rPr>
              <a:t>, CPA</a:t>
            </a:r>
            <a:endParaRPr lang="en-US" sz="3000" b="1" i="0" u="none" strike="noStrike" cap="none" dirty="0">
              <a:solidFill>
                <a:schemeClr val="dk1"/>
              </a:solidFill>
              <a:latin typeface="Arial"/>
              <a:ea typeface="Arial"/>
              <a:cs typeface="Arial"/>
              <a:sym typeface="Arial"/>
            </a:endParaRP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4525963"/>
          </a:xfrm>
        </p:spPr>
        <p:txBody>
          <a:bodyPr>
            <a:normAutofit/>
          </a:bodyPr>
          <a:lstStyle/>
          <a:p>
            <a:r>
              <a:rPr lang="en-US" dirty="0" err="1" smtClean="0"/>
              <a:t>Hereinbelow</a:t>
            </a:r>
            <a:r>
              <a:rPr lang="en-US" dirty="0" smtClean="0"/>
              <a:t> are the answers to the foregoing questions: </a:t>
            </a:r>
          </a:p>
          <a:p>
            <a:r>
              <a:rPr lang="en-US" dirty="0" smtClean="0"/>
              <a:t>a) Purchase of Goods </a:t>
            </a:r>
          </a:p>
          <a:p>
            <a:r>
              <a:rPr lang="en-US" dirty="0" smtClean="0"/>
              <a:t>Selling Price 				         P1,000.00 </a:t>
            </a:r>
          </a:p>
          <a:p>
            <a:r>
              <a:rPr lang="en-US" dirty="0" smtClean="0"/>
              <a:t>Less: </a:t>
            </a:r>
          </a:p>
          <a:p>
            <a:r>
              <a:rPr lang="en-US" sz="2100" dirty="0" smtClean="0"/>
              <a:t>3% withholding of Percentage Tax 5 (P1,000.00 x 3%)                  (30.00) </a:t>
            </a:r>
          </a:p>
          <a:p>
            <a:r>
              <a:rPr lang="en-US" sz="2100" u="sng" dirty="0" smtClean="0"/>
              <a:t>1% withholding of Income Tax (P1,000.00 x 1%)                            (10.00) </a:t>
            </a:r>
          </a:p>
          <a:p>
            <a:r>
              <a:rPr lang="en-US" sz="2500" dirty="0" smtClean="0"/>
              <a:t>Amount Payable to the supplier of Goods              P 960.00</a:t>
            </a:r>
            <a:endParaRPr lang="en-US" sz="25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Purchase of Service </a:t>
            </a:r>
          </a:p>
          <a:p>
            <a:r>
              <a:rPr lang="en-US" dirty="0" smtClean="0"/>
              <a:t>Selling Price 				      P5,000.00 </a:t>
            </a:r>
          </a:p>
          <a:p>
            <a:r>
              <a:rPr lang="en-US" dirty="0" smtClean="0"/>
              <a:t>Less: </a:t>
            </a:r>
          </a:p>
          <a:p>
            <a:r>
              <a:rPr lang="en-US" sz="2200" dirty="0" smtClean="0"/>
              <a:t>3% withholding </a:t>
            </a:r>
            <a:r>
              <a:rPr lang="en-US" sz="2200" dirty="0" err="1" smtClean="0"/>
              <a:t>ofPercentage</a:t>
            </a:r>
            <a:r>
              <a:rPr lang="en-US" sz="2200" dirty="0" smtClean="0"/>
              <a:t> Tax (P5,000.00 x 3%)            (150.00) </a:t>
            </a:r>
          </a:p>
          <a:p>
            <a:r>
              <a:rPr lang="en-US" sz="2200" u="sng" dirty="0" smtClean="0"/>
              <a:t>2% withholding of Income Tax (P5,000.00 x 2%)                 (100.00)</a:t>
            </a:r>
          </a:p>
          <a:p>
            <a:r>
              <a:rPr lang="en-US" sz="2500" dirty="0" smtClean="0"/>
              <a:t>Amount Payable to supplier of Services              P 4,750.00</a:t>
            </a:r>
            <a:endParaRPr lang="en-US" sz="25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a:spLocks noGrp="1"/>
          </p:cNvSpPr>
          <p:nvPr>
            <p:ph type="title"/>
          </p:nvPr>
        </p:nvSpPr>
        <p:spPr>
          <a:xfrm>
            <a:off x="2819400" y="685800"/>
            <a:ext cx="6324600" cy="591312"/>
          </a:xfrm>
          <a:prstGeom prst="rect">
            <a:avLst/>
          </a:prstGeom>
          <a:noFill/>
          <a:ln>
            <a:noFill/>
          </a:ln>
        </p:spPr>
        <p:txBody>
          <a:bodyPr lIns="91425" tIns="45700" rIns="91425" bIns="45700" anchor="ctr" anchorCtr="0">
            <a:noAutofit/>
          </a:bodyPr>
          <a:lstStyle/>
          <a:p>
            <a:pPr marL="0" marR="0" lvl="0" indent="0" algn="l" rtl="0">
              <a:spcBef>
                <a:spcPts val="0"/>
              </a:spcBef>
              <a:buClr>
                <a:srgbClr val="562214"/>
              </a:buClr>
              <a:buSzPct val="25000"/>
              <a:buFont typeface="Arial"/>
              <a:buNone/>
            </a:pPr>
            <a:r>
              <a:rPr lang="en-US" sz="3850" b="0" i="0" u="none" strike="noStrike" cap="none">
                <a:solidFill>
                  <a:srgbClr val="562214"/>
                </a:solidFill>
                <a:latin typeface="Arial"/>
                <a:ea typeface="Arial"/>
                <a:cs typeface="Arial"/>
                <a:sym typeface="Arial"/>
              </a:rPr>
              <a:t>To issue Certificates</a:t>
            </a:r>
          </a:p>
        </p:txBody>
      </p:sp>
      <p:sp>
        <p:nvSpPr>
          <p:cNvPr id="211" name="Shape 211"/>
          <p:cNvSpPr txBox="1">
            <a:spLocks noGrp="1"/>
          </p:cNvSpPr>
          <p:nvPr>
            <p:ph idx="1"/>
          </p:nvPr>
        </p:nvSpPr>
        <p:spPr>
          <a:xfrm>
            <a:off x="838200" y="1371600"/>
            <a:ext cx="7924799" cy="4953000"/>
          </a:xfrm>
          <a:prstGeom prst="rect">
            <a:avLst/>
          </a:prstGeom>
          <a:noFill/>
          <a:ln>
            <a:noFill/>
          </a:ln>
        </p:spPr>
        <p:txBody>
          <a:bodyPr lIns="91425" tIns="45700" rIns="91425" bIns="45700" anchor="t" anchorCtr="0">
            <a:noAutofit/>
          </a:bodyPr>
          <a:lstStyle/>
          <a:p>
            <a:pPr marL="365760" marR="0" lvl="0" indent="-289560" algn="l" rtl="0">
              <a:lnSpc>
                <a:spcPct val="100000"/>
              </a:lnSpc>
              <a:spcBef>
                <a:spcPts val="600"/>
              </a:spcBef>
              <a:buClr>
                <a:schemeClr val="accent1"/>
              </a:buClr>
              <a:buSzPct val="25000"/>
              <a:buFont typeface="Arial"/>
              <a:buNone/>
            </a:pPr>
            <a:r>
              <a:rPr lang="en-US" sz="2200" b="0" i="0" u="none" strike="noStrike" cap="none" dirty="0" smtClean="0">
                <a:solidFill>
                  <a:srgbClr val="FF0000"/>
                </a:solidFill>
                <a:latin typeface="Arial"/>
                <a:ea typeface="Arial"/>
                <a:cs typeface="Arial"/>
                <a:sym typeface="Arial"/>
              </a:rPr>
              <a:t>BIR </a:t>
            </a:r>
            <a:r>
              <a:rPr lang="en-US" sz="2200" b="0" i="0" u="none" strike="noStrike" cap="none" dirty="0">
                <a:solidFill>
                  <a:srgbClr val="FF0000"/>
                </a:solidFill>
                <a:latin typeface="Arial"/>
                <a:ea typeface="Arial"/>
                <a:cs typeface="Arial"/>
                <a:sym typeface="Arial"/>
              </a:rPr>
              <a:t>Form 2307</a:t>
            </a:r>
            <a:r>
              <a:rPr lang="en-US" sz="2200" b="0" i="0" u="none" strike="noStrike" cap="none" dirty="0">
                <a:solidFill>
                  <a:schemeClr val="dk1"/>
                </a:solidFill>
                <a:latin typeface="Arial"/>
                <a:ea typeface="Arial"/>
                <a:cs typeface="Arial"/>
                <a:sym typeface="Arial"/>
              </a:rPr>
              <a:t>	- Creditable, GVAT and GMP</a:t>
            </a:r>
          </a:p>
          <a:p>
            <a:pPr marL="365760" marR="0" lvl="0" indent="-289560" algn="l" rtl="0">
              <a:lnSpc>
                <a:spcPct val="100000"/>
              </a:lnSpc>
              <a:spcBef>
                <a:spcPts val="600"/>
              </a:spcBef>
              <a:buClr>
                <a:schemeClr val="accent1"/>
              </a:buClr>
              <a:buSzPct val="25000"/>
              <a:buFont typeface="Arial"/>
              <a:buNone/>
            </a:pPr>
            <a:endParaRPr sz="2200" b="0" i="0" u="none" strike="noStrike" cap="none">
              <a:solidFill>
                <a:schemeClr val="dk1"/>
              </a:solidFill>
              <a:latin typeface="Arial"/>
              <a:ea typeface="Arial"/>
              <a:cs typeface="Arial"/>
              <a:sym typeface="Arial"/>
            </a:endParaRPr>
          </a:p>
          <a:p>
            <a:pPr marL="365760" marR="0" lvl="0" indent="-289560" algn="l" rtl="0">
              <a:lnSpc>
                <a:spcPct val="100000"/>
              </a:lnSpc>
              <a:spcBef>
                <a:spcPts val="600"/>
              </a:spcBef>
              <a:buClr>
                <a:schemeClr val="accent1"/>
              </a:buClr>
              <a:buSzPct val="25000"/>
              <a:buFont typeface="Arial"/>
              <a:buNone/>
            </a:pPr>
            <a:r>
              <a:rPr lang="en-US" sz="2200" b="0" i="0" u="none" strike="noStrike" cap="none" dirty="0">
                <a:solidFill>
                  <a:srgbClr val="FF0000"/>
                </a:solidFill>
                <a:latin typeface="Arial"/>
                <a:ea typeface="Arial"/>
                <a:cs typeface="Arial"/>
                <a:sym typeface="Arial"/>
              </a:rPr>
              <a:t>BIR Form 2306</a:t>
            </a:r>
            <a:r>
              <a:rPr lang="en-US" sz="2200" b="0" i="0" u="none" strike="noStrike" cap="none" dirty="0">
                <a:solidFill>
                  <a:schemeClr val="dk1"/>
                </a:solidFill>
                <a:latin typeface="Arial"/>
                <a:ea typeface="Arial"/>
                <a:cs typeface="Arial"/>
                <a:sym typeface="Arial"/>
              </a:rPr>
              <a:t>	- Certificate of Final Tax withheld at 				</a:t>
            </a:r>
            <a:r>
              <a:rPr lang="en-US" sz="2200" b="0" i="0" u="none" strike="noStrike" cap="none" dirty="0" smtClean="0">
                <a:solidFill>
                  <a:schemeClr val="dk1"/>
                </a:solidFill>
                <a:latin typeface="Arial"/>
                <a:ea typeface="Arial"/>
                <a:cs typeface="Arial"/>
                <a:sym typeface="Arial"/>
              </a:rPr>
              <a:t>source</a:t>
            </a:r>
            <a:endParaRPr sz="2200" b="0" i="0" u="none" strike="noStrike" cap="none">
              <a:solidFill>
                <a:schemeClr val="dk1"/>
              </a:solidFill>
              <a:latin typeface="Arial"/>
              <a:ea typeface="Arial"/>
              <a:cs typeface="Arial"/>
              <a:sym typeface="Arial"/>
            </a:endParaRPr>
          </a:p>
          <a:p>
            <a:pPr marL="365760" marR="0" lvl="0" indent="-289560" algn="l" rtl="0">
              <a:lnSpc>
                <a:spcPct val="100000"/>
              </a:lnSpc>
              <a:spcBef>
                <a:spcPts val="600"/>
              </a:spcBef>
              <a:buClr>
                <a:schemeClr val="accent1"/>
              </a:buClr>
              <a:buSzPct val="25000"/>
              <a:buFont typeface="Arial"/>
              <a:buNone/>
            </a:pPr>
            <a:endParaRPr lang="en-US" sz="2200" b="0" i="0" u="none" strike="noStrike" cap="none" dirty="0">
              <a:solidFill>
                <a:schemeClr val="dk1"/>
              </a:solidFill>
              <a:latin typeface="Arial"/>
              <a:ea typeface="Arial"/>
              <a:cs typeface="Arial"/>
              <a:sym typeface="Arial"/>
            </a:endParaRPr>
          </a:p>
          <a:p>
            <a:pPr marL="365760" marR="0" lvl="0" indent="-289560" algn="l" rtl="0">
              <a:lnSpc>
                <a:spcPct val="100000"/>
              </a:lnSpc>
              <a:spcBef>
                <a:spcPts val="600"/>
              </a:spcBef>
              <a:buClr>
                <a:schemeClr val="accent1"/>
              </a:buClr>
              <a:buSzPct val="25000"/>
              <a:buFont typeface="Arial"/>
              <a:buNone/>
            </a:pPr>
            <a:endParaRPr sz="3200" b="0" i="0" u="none" strike="noStrike" cap="none">
              <a:solidFill>
                <a:schemeClr val="dk1"/>
              </a:solidFill>
              <a:latin typeface="Arial"/>
              <a:ea typeface="Arial"/>
              <a:cs typeface="Arial"/>
              <a:sym typeface="Arial"/>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1219200" y="228600"/>
            <a:ext cx="7498080" cy="5943600"/>
          </a:xfrm>
        </p:spPr>
        <p:txBody>
          <a:bodyPr/>
          <a:lstStyle/>
          <a:p>
            <a:r>
              <a:rPr lang="en-US" sz="2900" dirty="0" smtClean="0"/>
              <a:t>The person in-charge of withholding in each government agency (Government offices, bureaus, agencies or instrumentalities, local government units, GOCCs) </a:t>
            </a:r>
            <a:r>
              <a:rPr lang="en-US" sz="2900" dirty="0" smtClean="0"/>
              <a:t>shall </a:t>
            </a:r>
            <a:r>
              <a:rPr lang="en-US" sz="2900" dirty="0" smtClean="0"/>
              <a:t>prepare the following forms, file the tax returns to the appropriate BIR collecting agents and pay the corresponding withholding taxes due thereon, to wit: </a:t>
            </a:r>
            <a:endParaRPr lang="en-US" sz="29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1143000" y="152400"/>
            <a:ext cx="7498080" cy="6248400"/>
          </a:xfrm>
        </p:spPr>
        <p:txBody>
          <a:bodyPr>
            <a:normAutofit/>
          </a:bodyPr>
          <a:lstStyle/>
          <a:p>
            <a:r>
              <a:rPr lang="en-US" sz="2800" dirty="0" smtClean="0"/>
              <a:t>BIR Form 2306 (Certificate of Final Tax Withheld at Source) to be given to the supplier of goods and/or services within ten (10) days following the end of the month in which the withholding was made or upon demand. </a:t>
            </a:r>
            <a:endParaRPr lang="en-US" sz="2800" dirty="0" smtClean="0"/>
          </a:p>
          <a:p>
            <a:r>
              <a:rPr lang="en-US" sz="2800" dirty="0" smtClean="0"/>
              <a:t>For </a:t>
            </a:r>
            <a:r>
              <a:rPr lang="en-US" sz="2800" dirty="0" smtClean="0"/>
              <a:t>the above example, the following amount shall be reflected on the Certificate (BIR Form 2306): </a:t>
            </a:r>
            <a:endParaRPr lang="en-US" sz="2800" dirty="0" smtClean="0"/>
          </a:p>
          <a:p>
            <a:endParaRPr lang="en-US" sz="2800" dirty="0" smtClean="0"/>
          </a:p>
          <a:p>
            <a:r>
              <a:rPr lang="en-US" sz="2800" dirty="0" smtClean="0"/>
              <a:t>Withholding </a:t>
            </a:r>
            <a:r>
              <a:rPr lang="en-US" sz="2800" dirty="0" smtClean="0"/>
              <a:t>of Final VAT on Goods P 50.00 </a:t>
            </a:r>
            <a:endParaRPr lang="en-US" sz="2800" dirty="0" smtClean="0"/>
          </a:p>
          <a:p>
            <a:r>
              <a:rPr lang="en-US" sz="2800" dirty="0" smtClean="0"/>
              <a:t>Withholding </a:t>
            </a:r>
            <a:r>
              <a:rPr lang="en-US" sz="2800" dirty="0" smtClean="0"/>
              <a:t>of Final VAT on Services 250.00 </a:t>
            </a:r>
            <a:endParaRPr 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1143000" y="228600"/>
            <a:ext cx="7498080" cy="6248400"/>
          </a:xfrm>
        </p:spPr>
        <p:txBody>
          <a:bodyPr>
            <a:normAutofit/>
          </a:bodyPr>
          <a:lstStyle/>
          <a:p>
            <a:r>
              <a:rPr lang="en-US" sz="2800" dirty="0" smtClean="0"/>
              <a:t>BIR Form 2307 (Certificate of Creditable Tax Withheld at Source) for the withholding of income tax on GMP to be given to the supplier of goods and/or services not later than the 20th day of the month following the close of the taxable 4 quarter in which the withholding was made or upon demand</a:t>
            </a:r>
            <a:r>
              <a:rPr lang="en-US" sz="2800" dirty="0" smtClean="0"/>
              <a:t>.</a:t>
            </a:r>
          </a:p>
          <a:p>
            <a:r>
              <a:rPr lang="en-US" sz="2800" dirty="0" smtClean="0"/>
              <a:t> </a:t>
            </a:r>
          </a:p>
          <a:p>
            <a:r>
              <a:rPr lang="en-US" sz="2500" dirty="0" smtClean="0"/>
              <a:t>For </a:t>
            </a:r>
            <a:r>
              <a:rPr lang="en-US" sz="2500" dirty="0" smtClean="0"/>
              <a:t>the above example, the following amount shall be reflected on the Certificate (BIR Form 2307): </a:t>
            </a:r>
            <a:endParaRPr lang="en-US" sz="2500" dirty="0" smtClean="0"/>
          </a:p>
          <a:p>
            <a:endParaRPr lang="en-US" sz="2500" dirty="0" smtClean="0"/>
          </a:p>
          <a:p>
            <a:r>
              <a:rPr lang="en-US" sz="2500" dirty="0" smtClean="0"/>
              <a:t>Withholding </a:t>
            </a:r>
            <a:r>
              <a:rPr lang="en-US" sz="2500" dirty="0" smtClean="0"/>
              <a:t>on GMP-goods (EWT) </a:t>
            </a:r>
            <a:r>
              <a:rPr lang="en-US" sz="2500" dirty="0" smtClean="0"/>
              <a:t>     P </a:t>
            </a:r>
            <a:r>
              <a:rPr lang="en-US" sz="2500" dirty="0" smtClean="0"/>
              <a:t>10.00 Withholding on GMP-services (EWT) </a:t>
            </a:r>
            <a:r>
              <a:rPr lang="en-US" sz="2500" dirty="0" smtClean="0"/>
              <a:t>   100.00 </a:t>
            </a:r>
            <a:endParaRPr lang="en-US" sz="25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517"/>
        <p:cNvGrpSpPr/>
        <p:nvPr/>
      </p:nvGrpSpPr>
      <p:grpSpPr>
        <a:xfrm>
          <a:off x="0" y="0"/>
          <a:ext cx="0" cy="0"/>
          <a:chOff x="0" y="0"/>
          <a:chExt cx="0" cy="0"/>
        </a:xfrm>
      </p:grpSpPr>
      <p:pic>
        <p:nvPicPr>
          <p:cNvPr id="518" name="Shape 518"/>
          <p:cNvPicPr preferRelativeResize="0"/>
          <p:nvPr/>
        </p:nvPicPr>
        <p:blipFill>
          <a:blip r:embed="rId3">
            <a:alphaModFix/>
          </a:blip>
          <a:stretch>
            <a:fillRect/>
          </a:stretch>
        </p:blipFill>
        <p:spPr>
          <a:xfrm rot="-5400000">
            <a:off x="1872233" y="-1262633"/>
            <a:ext cx="5475732" cy="9067799"/>
          </a:xfrm>
          <a:prstGeom prst="rect">
            <a:avLst/>
          </a:prstGeom>
          <a:noFill/>
          <a:ln>
            <a:noFill/>
          </a:ln>
        </p:spPr>
      </p:pic>
      <p:sp>
        <p:nvSpPr>
          <p:cNvPr id="519" name="Shape 519"/>
          <p:cNvSpPr txBox="1">
            <a:spLocks noGrp="1"/>
          </p:cNvSpPr>
          <p:nvPr>
            <p:ph idx="1"/>
          </p:nvPr>
        </p:nvSpPr>
        <p:spPr>
          <a:xfrm rot="-5400000">
            <a:off x="1872233" y="-1262633"/>
            <a:ext cx="5475731" cy="9067799"/>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a:spcBef>
                <a:spcPts val="0"/>
              </a:spcBef>
              <a:buNone/>
            </a:pPr>
            <a:endParaRPr/>
          </a:p>
        </p:txBody>
      </p:sp>
      <p:sp>
        <p:nvSpPr>
          <p:cNvPr id="520" name="Shape 520"/>
          <p:cNvSpPr txBox="1"/>
          <p:nvPr/>
        </p:nvSpPr>
        <p:spPr>
          <a:xfrm>
            <a:off x="0" y="6107667"/>
            <a:ext cx="9144000" cy="369332"/>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800" b="0" i="0" u="none" strike="noStrike" cap="none">
                <a:solidFill>
                  <a:schemeClr val="dk1"/>
                </a:solidFill>
                <a:latin typeface="Arial"/>
                <a:ea typeface="Arial"/>
                <a:cs typeface="Arial"/>
                <a:sym typeface="Arial"/>
              </a:rPr>
              <a:t>To be submitted by payee – recipient of income</a:t>
            </a:r>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24"/>
        <p:cNvGrpSpPr/>
        <p:nvPr/>
      </p:nvGrpSpPr>
      <p:grpSpPr>
        <a:xfrm>
          <a:off x="0" y="0"/>
          <a:ext cx="0" cy="0"/>
          <a:chOff x="0" y="0"/>
          <a:chExt cx="0" cy="0"/>
        </a:xfrm>
      </p:grpSpPr>
      <p:sp>
        <p:nvSpPr>
          <p:cNvPr id="525" name="Shape 525"/>
          <p:cNvSpPr txBox="1">
            <a:spLocks noGrp="1"/>
          </p:cNvSpPr>
          <p:nvPr>
            <p:ph type="title"/>
          </p:nvPr>
        </p:nvSpPr>
        <p:spPr>
          <a:xfrm>
            <a:off x="1417320" y="579437"/>
            <a:ext cx="7498080" cy="563562"/>
          </a:xfrm>
          <a:prstGeom prst="rect">
            <a:avLst/>
          </a:prstGeom>
          <a:noFill/>
          <a:ln>
            <a:noFill/>
          </a:ln>
        </p:spPr>
        <p:txBody>
          <a:bodyPr lIns="91425" tIns="45700" rIns="91425" bIns="45700" anchor="ctr" anchorCtr="0">
            <a:noAutofit/>
          </a:bodyPr>
          <a:lstStyle/>
          <a:p>
            <a:pPr marL="0" marR="0" lvl="0" indent="0" algn="r" rtl="0">
              <a:spcBef>
                <a:spcPts val="0"/>
              </a:spcBef>
              <a:buClr>
                <a:srgbClr val="562214"/>
              </a:buClr>
              <a:buSzPct val="25000"/>
              <a:buFont typeface="Arial"/>
              <a:buNone/>
            </a:pPr>
            <a:r>
              <a:rPr lang="en-US" sz="3850" b="0" i="0" u="none" strike="noStrike" cap="none">
                <a:solidFill>
                  <a:srgbClr val="562214"/>
                </a:solidFill>
                <a:latin typeface="Arial"/>
                <a:ea typeface="Arial"/>
                <a:cs typeface="Arial"/>
                <a:sym typeface="Arial"/>
              </a:rPr>
              <a:t>Monthly Alpha List of Payees (MAP)</a:t>
            </a:r>
          </a:p>
        </p:txBody>
      </p:sp>
      <p:sp>
        <p:nvSpPr>
          <p:cNvPr id="527" name="Shape 527"/>
          <p:cNvSpPr txBox="1">
            <a:spLocks noGrp="1"/>
          </p:cNvSpPr>
          <p:nvPr>
            <p:ph idx="1"/>
          </p:nvPr>
        </p:nvSpPr>
        <p:spPr>
          <a:xfrm>
            <a:off x="0" y="1143000"/>
            <a:ext cx="8933687" cy="685799"/>
          </a:xfrm>
          <a:prstGeom prst="rect">
            <a:avLst/>
          </a:prstGeom>
          <a:noFill/>
          <a:ln>
            <a:noFill/>
          </a:ln>
        </p:spPr>
        <p:txBody>
          <a:bodyPr lIns="91425" tIns="45700" rIns="91425" bIns="45700" anchor="t" anchorCtr="0">
            <a:noAutofit/>
          </a:bodyPr>
          <a:lstStyle/>
          <a:p>
            <a:pPr marL="365760" marR="0" lvl="0" indent="281940" algn="ctr" rtl="0">
              <a:lnSpc>
                <a:spcPct val="100000"/>
              </a:lnSpc>
              <a:spcBef>
                <a:spcPts val="600"/>
              </a:spcBef>
              <a:buClr>
                <a:schemeClr val="accent1"/>
              </a:buClr>
              <a:buSzPct val="25000"/>
              <a:buFont typeface="Arial"/>
              <a:buNone/>
            </a:pPr>
            <a:r>
              <a:rPr lang="en-US" sz="1800" b="0" i="0" u="none" strike="noStrike" cap="none">
                <a:solidFill>
                  <a:schemeClr val="dk1"/>
                </a:solidFill>
                <a:latin typeface="Arial"/>
                <a:ea typeface="Arial"/>
                <a:cs typeface="Arial"/>
                <a:sym typeface="Arial"/>
              </a:rPr>
              <a:t>Whose income received has been subjected to withholding tax to tax returns like 1601-E, 1601-F and 1600</a:t>
            </a:r>
            <a:r>
              <a:rPr lang="en-US" sz="2400" b="0" i="0" u="none" strike="noStrike" cap="none">
                <a:solidFill>
                  <a:schemeClr val="dk1"/>
                </a:solidFill>
                <a:latin typeface="Arial"/>
                <a:ea typeface="Arial"/>
                <a:cs typeface="Arial"/>
                <a:sym typeface="Arial"/>
              </a:rPr>
              <a:t>.</a:t>
            </a:r>
          </a:p>
          <a:p>
            <a:pPr marL="365760" marR="0" lvl="0" indent="-289560" algn="ctr" rtl="0">
              <a:lnSpc>
                <a:spcPct val="100000"/>
              </a:lnSpc>
              <a:spcBef>
                <a:spcPts val="600"/>
              </a:spcBef>
              <a:buClr>
                <a:schemeClr val="accent1"/>
              </a:buClr>
              <a:buSzPct val="25000"/>
              <a:buFont typeface="Arial"/>
              <a:buNone/>
            </a:pPr>
            <a:endParaRPr sz="3200" b="0" i="0" u="none" strike="noStrike" cap="none">
              <a:solidFill>
                <a:schemeClr val="dk1"/>
              </a:solidFill>
              <a:latin typeface="Arial"/>
              <a:ea typeface="Arial"/>
              <a:cs typeface="Arial"/>
              <a:sym typeface="Arial"/>
            </a:endParaRPr>
          </a:p>
        </p:txBody>
      </p:sp>
      <p:pic>
        <p:nvPicPr>
          <p:cNvPr id="526" name="Shape 526"/>
          <p:cNvPicPr preferRelativeResize="0"/>
          <p:nvPr/>
        </p:nvPicPr>
        <p:blipFill>
          <a:blip r:embed="rId3">
            <a:alphaModFix/>
          </a:blip>
          <a:stretch>
            <a:fillRect/>
          </a:stretch>
        </p:blipFill>
        <p:spPr>
          <a:xfrm rot="-5400000">
            <a:off x="2324098" y="-495303"/>
            <a:ext cx="4495802" cy="8839200"/>
          </a:xfrm>
          <a:prstGeom prst="rect">
            <a:avLst/>
          </a:prstGeom>
          <a:noFill/>
          <a:ln>
            <a:noFill/>
          </a:ln>
        </p:spPr>
      </p:pic>
      <p:sp>
        <p:nvSpPr>
          <p:cNvPr id="528" name="Shape 528"/>
          <p:cNvSpPr txBox="1"/>
          <p:nvPr/>
        </p:nvSpPr>
        <p:spPr>
          <a:xfrm>
            <a:off x="0" y="6172200"/>
            <a:ext cx="9144000" cy="457200"/>
          </a:xfrm>
          <a:prstGeom prst="rect">
            <a:avLst/>
          </a:prstGeom>
          <a:noFill/>
          <a:ln>
            <a:noFill/>
          </a:ln>
        </p:spPr>
        <p:txBody>
          <a:bodyPr lIns="91425" tIns="45700" rIns="91425" bIns="45700" anchor="t" anchorCtr="0">
            <a:noAutofit/>
          </a:bodyPr>
          <a:lstStyle/>
          <a:p>
            <a:pPr marL="365760" marR="0" lvl="0" indent="281940" algn="ctr" rtl="0">
              <a:lnSpc>
                <a:spcPct val="100000"/>
              </a:lnSpc>
              <a:spcBef>
                <a:spcPts val="600"/>
              </a:spcBef>
              <a:spcAft>
                <a:spcPts val="0"/>
              </a:spcAft>
              <a:buClr>
                <a:schemeClr val="accent1"/>
              </a:buClr>
              <a:buSzPct val="25000"/>
              <a:buFont typeface="Arial"/>
              <a:buNone/>
            </a:pPr>
            <a:r>
              <a:rPr lang="en-US" sz="1800" b="0" i="0" u="none" strike="noStrike" cap="none">
                <a:solidFill>
                  <a:schemeClr val="dk1"/>
                </a:solidFill>
                <a:latin typeface="Arial"/>
                <a:ea typeface="Arial"/>
                <a:cs typeface="Arial"/>
                <a:sym typeface="Arial"/>
              </a:rPr>
              <a:t>To be prepared by the payor of income</a:t>
            </a:r>
          </a:p>
          <a:p>
            <a:pPr marL="365760" marR="0" lvl="0" indent="-289560" algn="l" rtl="0">
              <a:lnSpc>
                <a:spcPct val="100000"/>
              </a:lnSpc>
              <a:spcBef>
                <a:spcPts val="600"/>
              </a:spcBef>
              <a:spcAft>
                <a:spcPts val="0"/>
              </a:spcAft>
              <a:buClr>
                <a:schemeClr val="accent1"/>
              </a:buClr>
              <a:buFont typeface="Arial"/>
              <a:buNone/>
            </a:pPr>
            <a:endParaRPr sz="1800" b="0" i="0" u="none" strike="noStrike" cap="none">
              <a:solidFill>
                <a:schemeClr val="dk1"/>
              </a:solidFill>
              <a:latin typeface="Arial"/>
              <a:ea typeface="Arial"/>
              <a:cs typeface="Arial"/>
              <a:sym typeface="Arial"/>
            </a:endParaRPr>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661"/>
        <p:cNvGrpSpPr/>
        <p:nvPr/>
      </p:nvGrpSpPr>
      <p:grpSpPr>
        <a:xfrm>
          <a:off x="0" y="0"/>
          <a:ext cx="0" cy="0"/>
          <a:chOff x="0" y="0"/>
          <a:chExt cx="0" cy="0"/>
        </a:xfrm>
      </p:grpSpPr>
      <p:sp>
        <p:nvSpPr>
          <p:cNvPr id="662" name="Shape 662"/>
          <p:cNvSpPr txBox="1">
            <a:spLocks noGrp="1"/>
          </p:cNvSpPr>
          <p:nvPr>
            <p:ph type="title"/>
          </p:nvPr>
        </p:nvSpPr>
        <p:spPr>
          <a:xfrm>
            <a:off x="1435608" y="274637"/>
            <a:ext cx="7498080" cy="5745161"/>
          </a:xfrm>
          <a:prstGeom prst="rect">
            <a:avLst/>
          </a:prstGeom>
          <a:noFill/>
          <a:ln>
            <a:noFill/>
          </a:ln>
        </p:spPr>
        <p:txBody>
          <a:bodyPr lIns="91425" tIns="45700" rIns="91425" bIns="45700" anchor="ctr" anchorCtr="0">
            <a:noAutofit/>
          </a:bodyPr>
          <a:lstStyle/>
          <a:p>
            <a:pPr marL="0" marR="0" lvl="0" indent="0" algn="ctr" rtl="0">
              <a:spcBef>
                <a:spcPts val="0"/>
              </a:spcBef>
              <a:buClr>
                <a:srgbClr val="562214"/>
              </a:buClr>
              <a:buSzPct val="25000"/>
              <a:buFont typeface="Arial"/>
              <a:buNone/>
            </a:pPr>
            <a:r>
              <a:rPr lang="en-US" sz="4300" b="0" i="0" u="none" strike="noStrike" cap="none" dirty="0" smtClean="0">
                <a:solidFill>
                  <a:srgbClr val="562214"/>
                </a:solidFill>
                <a:latin typeface="Arial"/>
                <a:ea typeface="Arial"/>
                <a:cs typeface="Arial"/>
                <a:sym typeface="Arial"/>
              </a:rPr>
              <a:t>www.depediligan.weebly.com</a:t>
            </a:r>
            <a:endParaRPr lang="en-US" sz="4300" b="0" i="0" u="none" strike="noStrike" cap="none" dirty="0">
              <a:solidFill>
                <a:srgbClr val="562214"/>
              </a:solidFill>
              <a:latin typeface="Arial"/>
              <a:ea typeface="Arial"/>
              <a:cs typeface="Arial"/>
              <a:sym typeface="Arial"/>
            </a:endParaRP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idx="1"/>
          </p:nvPr>
        </p:nvSpPr>
        <p:spPr>
          <a:xfrm>
            <a:off x="457200" y="1066800"/>
            <a:ext cx="8458200" cy="5791200"/>
          </a:xfrm>
          <a:prstGeom prst="rect">
            <a:avLst/>
          </a:prstGeom>
          <a:noFill/>
          <a:ln>
            <a:noFill/>
          </a:ln>
        </p:spPr>
        <p:txBody>
          <a:bodyPr lIns="91425" tIns="45700" rIns="91425" bIns="45700" anchor="t" anchorCtr="0">
            <a:noAutofit/>
          </a:bodyPr>
          <a:lstStyle/>
          <a:p>
            <a:pPr marL="365760" marR="0" lvl="0" indent="269240" algn="l" rtl="0">
              <a:lnSpc>
                <a:spcPct val="100000"/>
              </a:lnSpc>
              <a:spcBef>
                <a:spcPts val="0"/>
              </a:spcBef>
              <a:buClr>
                <a:schemeClr val="accent1"/>
              </a:buClr>
              <a:buSzPct val="25000"/>
              <a:buFont typeface="Arial"/>
              <a:buNone/>
            </a:pPr>
            <a:r>
              <a:rPr lang="en-US" sz="2400" b="0" i="0" u="none" strike="noStrike" cap="none" dirty="0">
                <a:solidFill>
                  <a:schemeClr val="dk1"/>
                </a:solidFill>
                <a:latin typeface="Arial"/>
                <a:ea typeface="Arial"/>
                <a:cs typeface="Arial"/>
                <a:sym typeface="Arial"/>
              </a:rPr>
              <a:t>Who are designated as Withholding Agents </a:t>
            </a:r>
          </a:p>
          <a:p>
            <a:pPr marL="365760" marR="0" lvl="0" indent="269240" algn="l" rtl="0">
              <a:lnSpc>
                <a:spcPct val="100000"/>
              </a:lnSpc>
              <a:spcBef>
                <a:spcPts val="0"/>
              </a:spcBef>
              <a:buClr>
                <a:schemeClr val="accent1"/>
              </a:buClr>
              <a:buSzPct val="25000"/>
              <a:buFont typeface="Arial"/>
              <a:buNone/>
            </a:pPr>
            <a:r>
              <a:rPr lang="en-US" sz="2400" b="0" i="0" u="none" strike="noStrike" cap="none" dirty="0">
                <a:solidFill>
                  <a:schemeClr val="dk1"/>
                </a:solidFill>
                <a:latin typeface="Arial"/>
                <a:ea typeface="Arial"/>
                <a:cs typeface="Arial"/>
                <a:sym typeface="Arial"/>
              </a:rPr>
              <a:t>For </a:t>
            </a:r>
            <a:r>
              <a:rPr lang="en-US" sz="2400" b="0" i="0" u="none" strike="noStrike" cap="none" dirty="0" err="1">
                <a:solidFill>
                  <a:schemeClr val="dk1"/>
                </a:solidFill>
                <a:latin typeface="Arial"/>
                <a:ea typeface="Arial"/>
                <a:cs typeface="Arial"/>
                <a:sym typeface="Arial"/>
              </a:rPr>
              <a:t>Barangays</a:t>
            </a:r>
            <a:r>
              <a:rPr lang="en-US" sz="2400" b="0" i="0" u="none" strike="noStrike" cap="none" dirty="0">
                <a:solidFill>
                  <a:schemeClr val="dk1"/>
                </a:solidFill>
                <a:latin typeface="Arial"/>
                <a:ea typeface="Arial"/>
                <a:cs typeface="Arial"/>
                <a:sym typeface="Arial"/>
              </a:rPr>
              <a:t> 		:	</a:t>
            </a:r>
            <a:r>
              <a:rPr lang="en-US" sz="2400" b="0" i="0" u="none" strike="noStrike" cap="none" dirty="0" err="1">
                <a:solidFill>
                  <a:schemeClr val="dk1"/>
                </a:solidFill>
                <a:latin typeface="Arial"/>
                <a:ea typeface="Arial"/>
                <a:cs typeface="Arial"/>
                <a:sym typeface="Arial"/>
              </a:rPr>
              <a:t>Brgy</a:t>
            </a:r>
            <a:r>
              <a:rPr lang="en-US" sz="2400" b="0" i="0" u="none" strike="noStrike" cap="none" dirty="0">
                <a:solidFill>
                  <a:schemeClr val="dk1"/>
                </a:solidFill>
                <a:latin typeface="Arial"/>
                <a:ea typeface="Arial"/>
                <a:cs typeface="Arial"/>
                <a:sym typeface="Arial"/>
              </a:rPr>
              <a:t>. Captain</a:t>
            </a:r>
          </a:p>
          <a:p>
            <a:pPr marL="365760" marR="0" lvl="0" indent="269240" algn="l" rtl="0">
              <a:lnSpc>
                <a:spcPct val="100000"/>
              </a:lnSpc>
              <a:spcBef>
                <a:spcPts val="0"/>
              </a:spcBef>
              <a:buClr>
                <a:schemeClr val="accent1"/>
              </a:buClr>
              <a:buSzPct val="25000"/>
              <a:buFont typeface="Arial"/>
              <a:buNone/>
            </a:pPr>
            <a:r>
              <a:rPr lang="en-US" sz="2400" b="0" i="0" u="none" strike="noStrike" cap="none" dirty="0">
                <a:solidFill>
                  <a:schemeClr val="dk1"/>
                </a:solidFill>
                <a:latin typeface="Arial"/>
                <a:ea typeface="Arial"/>
                <a:cs typeface="Arial"/>
                <a:sym typeface="Arial"/>
              </a:rPr>
              <a:t>					</a:t>
            </a:r>
            <a:r>
              <a:rPr lang="en-US" sz="2400" b="0" i="0" u="none" strike="noStrike" cap="none" dirty="0" err="1">
                <a:solidFill>
                  <a:schemeClr val="dk1"/>
                </a:solidFill>
                <a:latin typeface="Arial"/>
                <a:ea typeface="Arial"/>
                <a:cs typeface="Arial"/>
                <a:sym typeface="Arial"/>
              </a:rPr>
              <a:t>Brgy</a:t>
            </a:r>
            <a:r>
              <a:rPr lang="en-US" sz="2400" b="0" i="0" u="none" strike="noStrike" cap="none" dirty="0">
                <a:solidFill>
                  <a:schemeClr val="dk1"/>
                </a:solidFill>
                <a:latin typeface="Arial"/>
                <a:ea typeface="Arial"/>
                <a:cs typeface="Arial"/>
                <a:sym typeface="Arial"/>
              </a:rPr>
              <a:t>. Treasurer</a:t>
            </a:r>
          </a:p>
          <a:p>
            <a:pPr marL="365760" marR="0" lvl="0" indent="269240" algn="l" rtl="0">
              <a:lnSpc>
                <a:spcPct val="100000"/>
              </a:lnSpc>
              <a:spcBef>
                <a:spcPts val="0"/>
              </a:spcBef>
              <a:buClr>
                <a:schemeClr val="accent1"/>
              </a:buClr>
              <a:buSzPct val="25000"/>
              <a:buFont typeface="Arial"/>
              <a:buNone/>
            </a:pPr>
            <a:endParaRPr lang="en-US" sz="2400" b="0" i="0" u="none" strike="noStrike" cap="none" dirty="0" smtClean="0">
              <a:solidFill>
                <a:schemeClr val="dk1"/>
              </a:solidFill>
              <a:latin typeface="Arial"/>
              <a:ea typeface="Arial"/>
              <a:cs typeface="Arial"/>
              <a:sym typeface="Arial"/>
            </a:endParaRPr>
          </a:p>
          <a:p>
            <a:pPr marL="365760" marR="0" lvl="0" indent="269240" algn="l" rtl="0">
              <a:lnSpc>
                <a:spcPct val="100000"/>
              </a:lnSpc>
              <a:spcBef>
                <a:spcPts val="0"/>
              </a:spcBef>
              <a:buClr>
                <a:schemeClr val="accent1"/>
              </a:buClr>
              <a:buSzPct val="25000"/>
              <a:buFont typeface="Arial"/>
              <a:buNone/>
            </a:pPr>
            <a:r>
              <a:rPr lang="en-US" sz="2400" b="0" i="0" u="none" strike="noStrike" cap="none" dirty="0" smtClean="0">
                <a:solidFill>
                  <a:schemeClr val="dk1"/>
                </a:solidFill>
                <a:latin typeface="Arial"/>
                <a:ea typeface="Arial"/>
                <a:cs typeface="Arial"/>
                <a:sym typeface="Arial"/>
              </a:rPr>
              <a:t>For </a:t>
            </a:r>
            <a:r>
              <a:rPr lang="en-US" sz="2400" b="0" i="0" u="none" strike="noStrike" cap="none" dirty="0">
                <a:solidFill>
                  <a:schemeClr val="dk1"/>
                </a:solidFill>
                <a:latin typeface="Arial"/>
                <a:ea typeface="Arial"/>
                <a:cs typeface="Arial"/>
                <a:sym typeface="Arial"/>
              </a:rPr>
              <a:t>Municipality	</a:t>
            </a:r>
            <a:r>
              <a:rPr lang="en-US" sz="2400" b="0" i="0" u="none" strike="noStrike" cap="none" dirty="0" smtClean="0">
                <a:solidFill>
                  <a:schemeClr val="dk1"/>
                </a:solidFill>
                <a:latin typeface="Arial"/>
                <a:ea typeface="Arial"/>
                <a:cs typeface="Arial"/>
                <a:sym typeface="Arial"/>
              </a:rPr>
              <a:t>:</a:t>
            </a:r>
            <a:r>
              <a:rPr lang="en-US" sz="2400" b="0" i="0" u="none" strike="noStrike" cap="none" dirty="0">
                <a:solidFill>
                  <a:schemeClr val="dk1"/>
                </a:solidFill>
                <a:latin typeface="Arial"/>
                <a:ea typeface="Arial"/>
                <a:cs typeface="Arial"/>
                <a:sym typeface="Arial"/>
              </a:rPr>
              <a:t>	Mayor</a:t>
            </a:r>
          </a:p>
          <a:p>
            <a:pPr marL="365760" marR="0" lvl="0" indent="269240" algn="l" rtl="0">
              <a:lnSpc>
                <a:spcPct val="100000"/>
              </a:lnSpc>
              <a:spcBef>
                <a:spcPts val="0"/>
              </a:spcBef>
              <a:buClr>
                <a:schemeClr val="accent1"/>
              </a:buClr>
              <a:buSzPct val="25000"/>
              <a:buFont typeface="Arial"/>
              <a:buNone/>
            </a:pPr>
            <a:r>
              <a:rPr lang="en-US" sz="2400" b="0" i="0" u="none" strike="noStrike" cap="none" dirty="0">
                <a:solidFill>
                  <a:schemeClr val="dk1"/>
                </a:solidFill>
                <a:latin typeface="Arial"/>
                <a:ea typeface="Arial"/>
                <a:cs typeface="Arial"/>
                <a:sym typeface="Arial"/>
              </a:rPr>
              <a:t> and Cities			Treasurer/Accountant</a:t>
            </a:r>
          </a:p>
          <a:p>
            <a:pPr marL="365760" marR="0" lvl="0" indent="269240" algn="l" rtl="0">
              <a:lnSpc>
                <a:spcPct val="100000"/>
              </a:lnSpc>
              <a:spcBef>
                <a:spcPts val="0"/>
              </a:spcBef>
              <a:buClr>
                <a:schemeClr val="accent1"/>
              </a:buClr>
              <a:buSzPct val="25000"/>
              <a:buFont typeface="Arial"/>
              <a:buNone/>
            </a:pPr>
            <a:endParaRPr lang="en-US" sz="2400" b="0" i="0" u="none" strike="noStrike" cap="none" dirty="0" smtClean="0">
              <a:solidFill>
                <a:schemeClr val="dk1"/>
              </a:solidFill>
              <a:latin typeface="Arial"/>
              <a:ea typeface="Arial"/>
              <a:cs typeface="Arial"/>
              <a:sym typeface="Arial"/>
            </a:endParaRPr>
          </a:p>
          <a:p>
            <a:pPr marL="365760" marR="0" lvl="0" indent="269240" algn="l" rtl="0">
              <a:lnSpc>
                <a:spcPct val="100000"/>
              </a:lnSpc>
              <a:spcBef>
                <a:spcPts val="0"/>
              </a:spcBef>
              <a:buClr>
                <a:schemeClr val="accent1"/>
              </a:buClr>
              <a:buSzPct val="25000"/>
              <a:buFont typeface="Arial"/>
              <a:buNone/>
            </a:pPr>
            <a:r>
              <a:rPr lang="en-US" sz="2400" b="0" i="0" u="none" strike="noStrike" cap="none" dirty="0" smtClean="0">
                <a:solidFill>
                  <a:schemeClr val="dk1"/>
                </a:solidFill>
                <a:latin typeface="Arial"/>
                <a:ea typeface="Arial"/>
                <a:cs typeface="Arial"/>
                <a:sym typeface="Arial"/>
              </a:rPr>
              <a:t>Provincial </a:t>
            </a:r>
            <a:r>
              <a:rPr lang="en-US" sz="2400" b="0" i="0" u="none" strike="noStrike" cap="none" dirty="0">
                <a:solidFill>
                  <a:schemeClr val="dk1"/>
                </a:solidFill>
                <a:latin typeface="Arial"/>
                <a:ea typeface="Arial"/>
                <a:cs typeface="Arial"/>
                <a:sym typeface="Arial"/>
              </a:rPr>
              <a:t>		:	Provincial Governor</a:t>
            </a:r>
          </a:p>
          <a:p>
            <a:pPr marL="365760" marR="0" lvl="0" indent="269240" algn="l" rtl="0">
              <a:lnSpc>
                <a:spcPct val="100000"/>
              </a:lnSpc>
              <a:spcBef>
                <a:spcPts val="0"/>
              </a:spcBef>
              <a:buClr>
                <a:schemeClr val="accent1"/>
              </a:buClr>
              <a:buSzPct val="25000"/>
              <a:buFont typeface="Arial"/>
              <a:buNone/>
            </a:pPr>
            <a:r>
              <a:rPr lang="en-US" sz="2400" b="0" i="0" u="none" strike="noStrike" cap="none" dirty="0">
                <a:solidFill>
                  <a:schemeClr val="dk1"/>
                </a:solidFill>
                <a:latin typeface="Arial"/>
                <a:ea typeface="Arial"/>
                <a:cs typeface="Arial"/>
                <a:sym typeface="Arial"/>
              </a:rPr>
              <a:t>					Treasurer/Accountant</a:t>
            </a:r>
          </a:p>
          <a:p>
            <a:pPr marL="365760" marR="0" lvl="0" indent="269240" algn="l" rtl="0">
              <a:lnSpc>
                <a:spcPct val="100000"/>
              </a:lnSpc>
              <a:spcBef>
                <a:spcPts val="0"/>
              </a:spcBef>
              <a:buClr>
                <a:schemeClr val="accent1"/>
              </a:buClr>
              <a:buSzPct val="25000"/>
              <a:buFont typeface="Arial"/>
              <a:buNone/>
            </a:pPr>
            <a:r>
              <a:rPr lang="en-US" sz="2400" b="0" i="0" u="none" strike="noStrike" cap="none" dirty="0">
                <a:solidFill>
                  <a:schemeClr val="dk1"/>
                </a:solidFill>
                <a:latin typeface="Arial"/>
                <a:ea typeface="Arial"/>
                <a:cs typeface="Arial"/>
                <a:sym typeface="Arial"/>
              </a:rPr>
              <a:t>Govt. Owned and </a:t>
            </a:r>
          </a:p>
          <a:p>
            <a:pPr marL="365760" marR="0" lvl="0" indent="269240" algn="l" rtl="0">
              <a:lnSpc>
                <a:spcPct val="100000"/>
              </a:lnSpc>
              <a:spcBef>
                <a:spcPts val="0"/>
              </a:spcBef>
              <a:buClr>
                <a:schemeClr val="accent1"/>
              </a:buClr>
              <a:buSzPct val="25000"/>
              <a:buFont typeface="Arial"/>
              <a:buNone/>
            </a:pPr>
            <a:r>
              <a:rPr lang="en-US" sz="2400" b="0" i="0" u="none" strike="noStrike" cap="none" dirty="0" smtClean="0">
                <a:solidFill>
                  <a:schemeClr val="dk1"/>
                </a:solidFill>
                <a:latin typeface="Arial"/>
                <a:ea typeface="Arial"/>
                <a:cs typeface="Arial"/>
                <a:sym typeface="Arial"/>
              </a:rPr>
              <a:t>Controlled </a:t>
            </a:r>
            <a:r>
              <a:rPr lang="en-US" sz="2400" b="0" i="0" u="none" strike="noStrike" cap="none" dirty="0">
                <a:solidFill>
                  <a:schemeClr val="dk1"/>
                </a:solidFill>
                <a:latin typeface="Arial"/>
                <a:ea typeface="Arial"/>
                <a:cs typeface="Arial"/>
                <a:sym typeface="Arial"/>
              </a:rPr>
              <a:t>Corporation :	Accountant/Head of Office</a:t>
            </a:r>
          </a:p>
          <a:p>
            <a:pPr marL="365760" marR="0" lvl="0" indent="269240" algn="l" rtl="0">
              <a:lnSpc>
                <a:spcPct val="100000"/>
              </a:lnSpc>
              <a:spcBef>
                <a:spcPts val="0"/>
              </a:spcBef>
              <a:buClr>
                <a:schemeClr val="accent1"/>
              </a:buClr>
              <a:buSzPct val="25000"/>
              <a:buFont typeface="Arial"/>
              <a:buNone/>
            </a:pPr>
            <a:r>
              <a:rPr lang="en-US" sz="2400" b="0" i="0" u="none" strike="noStrike" cap="none" dirty="0" smtClean="0">
                <a:solidFill>
                  <a:schemeClr val="dk1"/>
                </a:solidFill>
                <a:latin typeface="Arial"/>
                <a:ea typeface="Arial"/>
                <a:cs typeface="Arial"/>
                <a:sym typeface="Arial"/>
              </a:rPr>
              <a:t>Departments</a:t>
            </a:r>
            <a:endParaRPr lang="en-US" sz="2400" b="0" i="0" u="none" strike="noStrike" cap="none" dirty="0">
              <a:solidFill>
                <a:schemeClr val="dk1"/>
              </a:solidFill>
              <a:latin typeface="Arial"/>
              <a:ea typeface="Arial"/>
              <a:cs typeface="Arial"/>
              <a:sym typeface="Arial"/>
            </a:endParaRPr>
          </a:p>
          <a:p>
            <a:pPr marL="365760" marR="0" lvl="0" indent="269240" algn="l" rtl="0">
              <a:lnSpc>
                <a:spcPct val="100000"/>
              </a:lnSpc>
              <a:spcBef>
                <a:spcPts val="0"/>
              </a:spcBef>
              <a:buClr>
                <a:schemeClr val="accent1"/>
              </a:buClr>
              <a:buSzPct val="25000"/>
              <a:buFont typeface="Arial"/>
              <a:buNone/>
            </a:pPr>
            <a:r>
              <a:rPr lang="en-US" sz="2400" b="0" i="0" u="none" strike="noStrike" cap="none" dirty="0">
                <a:solidFill>
                  <a:schemeClr val="dk1"/>
                </a:solidFill>
                <a:latin typeface="Arial"/>
                <a:ea typeface="Arial"/>
                <a:cs typeface="Arial"/>
                <a:sym typeface="Arial"/>
              </a:rPr>
              <a:t>Bureaus</a:t>
            </a:r>
          </a:p>
          <a:p>
            <a:pPr marL="365760" marR="0" lvl="0" indent="269240" algn="l" rtl="0">
              <a:lnSpc>
                <a:spcPct val="100000"/>
              </a:lnSpc>
              <a:spcBef>
                <a:spcPts val="0"/>
              </a:spcBef>
              <a:buClr>
                <a:schemeClr val="accent1"/>
              </a:buClr>
              <a:buSzPct val="25000"/>
              <a:buFont typeface="Arial"/>
              <a:buNone/>
            </a:pPr>
            <a:r>
              <a:rPr lang="en-US" sz="2400" b="0" i="0" u="none" strike="noStrike" cap="none" dirty="0">
                <a:solidFill>
                  <a:schemeClr val="dk1"/>
                </a:solidFill>
                <a:latin typeface="Arial"/>
                <a:ea typeface="Arial"/>
                <a:cs typeface="Arial"/>
                <a:sym typeface="Arial"/>
              </a:rPr>
              <a:t>Agencies</a:t>
            </a:r>
          </a:p>
          <a:p>
            <a:pPr marL="365760" marR="0" lvl="0" indent="269240" algn="l" rtl="0">
              <a:lnSpc>
                <a:spcPct val="100000"/>
              </a:lnSpc>
              <a:spcBef>
                <a:spcPts val="0"/>
              </a:spcBef>
              <a:buClr>
                <a:schemeClr val="accent1"/>
              </a:buClr>
              <a:buSzPct val="25000"/>
              <a:buFont typeface="Arial"/>
              <a:buNone/>
            </a:pPr>
            <a:r>
              <a:rPr lang="en-US" sz="2400" b="0" i="0" u="none" strike="noStrike" cap="none" dirty="0">
                <a:solidFill>
                  <a:schemeClr val="dk1"/>
                </a:solidFill>
                <a:latin typeface="Arial"/>
                <a:ea typeface="Arial"/>
                <a:cs typeface="Arial"/>
                <a:sym typeface="Arial"/>
              </a:rPr>
              <a:t>Other Government Offices</a:t>
            </a:r>
          </a:p>
          <a:p>
            <a:pPr marL="365760" marR="0" lvl="0" indent="-289560" algn="l" rtl="0">
              <a:lnSpc>
                <a:spcPct val="100000"/>
              </a:lnSpc>
              <a:spcBef>
                <a:spcPts val="0"/>
              </a:spcBef>
              <a:buClr>
                <a:schemeClr val="accent1"/>
              </a:buClr>
              <a:buSzPct val="48437"/>
              <a:buFont typeface="Arial"/>
              <a:buNone/>
            </a:pPr>
            <a:endParaRPr sz="3200" b="0" i="0" u="none" strike="noStrike" cap="none">
              <a:solidFill>
                <a:schemeClr val="dk1"/>
              </a:solidFill>
              <a:latin typeface="Arial"/>
              <a:ea typeface="Arial"/>
              <a:cs typeface="Arial"/>
              <a:sym typeface="Arial"/>
            </a:endParaRPr>
          </a:p>
        </p:txBody>
      </p:sp>
    </p:spTree>
  </p:cSld>
  <p:clrMapOvr>
    <a:masterClrMapping/>
  </p:clrMapOvr>
  <p:transition>
    <p:push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1295400" y="228600"/>
            <a:ext cx="7498080" cy="6172200"/>
          </a:xfrm>
        </p:spPr>
        <p:txBody>
          <a:bodyPr>
            <a:normAutofit/>
          </a:bodyPr>
          <a:lstStyle/>
          <a:p>
            <a:r>
              <a:rPr lang="en-US" sz="2500" dirty="0" err="1" smtClean="0"/>
              <a:t>Hereinbelow</a:t>
            </a:r>
            <a:r>
              <a:rPr lang="en-US" sz="2500" dirty="0" smtClean="0"/>
              <a:t> are the answers to the foregoing questions: </a:t>
            </a:r>
            <a:endParaRPr lang="en-US" sz="2500" dirty="0" smtClean="0"/>
          </a:p>
          <a:p>
            <a:r>
              <a:rPr lang="en-US" sz="2500" dirty="0" smtClean="0"/>
              <a:t>a</a:t>
            </a:r>
            <a:r>
              <a:rPr lang="en-US" sz="2500" dirty="0" smtClean="0"/>
              <a:t>) Purchase of Goods </a:t>
            </a:r>
            <a:endParaRPr lang="en-US" sz="2500" dirty="0" smtClean="0"/>
          </a:p>
          <a:p>
            <a:r>
              <a:rPr lang="en-US" sz="2500" dirty="0" smtClean="0"/>
              <a:t>Selling </a:t>
            </a:r>
            <a:r>
              <a:rPr lang="en-US" sz="2500" dirty="0" smtClean="0"/>
              <a:t>Price </a:t>
            </a:r>
            <a:r>
              <a:rPr lang="en-US" sz="2500" dirty="0" smtClean="0"/>
              <a:t>				   P1,000.00 </a:t>
            </a:r>
          </a:p>
          <a:p>
            <a:r>
              <a:rPr lang="en-US" sz="2500" u="sng" dirty="0" smtClean="0"/>
              <a:t>Output </a:t>
            </a:r>
            <a:r>
              <a:rPr lang="en-US" sz="2500" u="sng" dirty="0" smtClean="0"/>
              <a:t>VAT (P1,000.00 x 12%) </a:t>
            </a:r>
            <a:r>
              <a:rPr lang="en-US" sz="2500" u="sng" dirty="0" smtClean="0"/>
              <a:t>	        120.00 </a:t>
            </a:r>
          </a:p>
          <a:p>
            <a:r>
              <a:rPr lang="en-US" sz="2500" dirty="0" smtClean="0"/>
              <a:t>Invoice </a:t>
            </a:r>
            <a:r>
              <a:rPr lang="en-US" sz="2500" dirty="0" smtClean="0"/>
              <a:t>Amount </a:t>
            </a:r>
            <a:r>
              <a:rPr lang="en-US" sz="2500" dirty="0" smtClean="0"/>
              <a:t>				   P1,120.00 </a:t>
            </a:r>
          </a:p>
          <a:p>
            <a:r>
              <a:rPr lang="en-US" sz="2500" dirty="0" smtClean="0"/>
              <a:t>Less</a:t>
            </a:r>
            <a:r>
              <a:rPr lang="en-US" sz="2500" dirty="0" smtClean="0"/>
              <a:t>: </a:t>
            </a:r>
            <a:endParaRPr lang="en-US" sz="2500" dirty="0" smtClean="0"/>
          </a:p>
          <a:p>
            <a:r>
              <a:rPr lang="en-US" sz="2000" dirty="0" smtClean="0"/>
              <a:t>5</a:t>
            </a:r>
            <a:r>
              <a:rPr lang="en-US" sz="2000" dirty="0" smtClean="0"/>
              <a:t>% withholding of final VAT (P1,000.00 x 5%)  </a:t>
            </a:r>
            <a:r>
              <a:rPr lang="en-US" sz="2000" dirty="0" smtClean="0"/>
              <a:t>            (50.00) </a:t>
            </a:r>
          </a:p>
          <a:p>
            <a:r>
              <a:rPr lang="en-US" sz="2000" u="sng" dirty="0" smtClean="0"/>
              <a:t>1</a:t>
            </a:r>
            <a:r>
              <a:rPr lang="en-US" sz="2000" u="sng" dirty="0" smtClean="0"/>
              <a:t>% withholding of Income Tax (P1,000.00 x 1</a:t>
            </a:r>
            <a:r>
              <a:rPr lang="en-US" sz="2000" u="sng" dirty="0" smtClean="0"/>
              <a:t>%)          (10.00) </a:t>
            </a:r>
          </a:p>
          <a:p>
            <a:pPr>
              <a:buNone/>
            </a:pPr>
            <a:endParaRPr lang="en-US" sz="2000" dirty="0" smtClean="0"/>
          </a:p>
          <a:p>
            <a:r>
              <a:rPr lang="en-US" sz="2500" dirty="0" smtClean="0"/>
              <a:t>Amount </a:t>
            </a:r>
            <a:r>
              <a:rPr lang="en-US" sz="2500" dirty="0" smtClean="0"/>
              <a:t>Payable to supplier of Goods </a:t>
            </a:r>
            <a:r>
              <a:rPr lang="en-US" sz="2500" dirty="0" smtClean="0"/>
              <a:t> P1,060.00</a:t>
            </a:r>
            <a:endParaRPr lang="en-US" sz="25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idx="1"/>
          </p:nvPr>
        </p:nvSpPr>
        <p:spPr/>
        <p:txBody>
          <a:bodyPr>
            <a:normAutofit/>
          </a:bodyPr>
          <a:lstStyle/>
          <a:p>
            <a:r>
              <a:rPr lang="en-US" sz="2800" dirty="0" smtClean="0"/>
              <a:t>b) Purchase of Service </a:t>
            </a:r>
            <a:endParaRPr lang="en-US" sz="2800" dirty="0" smtClean="0"/>
          </a:p>
          <a:p>
            <a:r>
              <a:rPr lang="en-US" sz="2800" dirty="0" smtClean="0"/>
              <a:t>Selling </a:t>
            </a:r>
            <a:r>
              <a:rPr lang="en-US" sz="2800" dirty="0" smtClean="0"/>
              <a:t>Price </a:t>
            </a:r>
            <a:r>
              <a:rPr lang="en-US" sz="2800" dirty="0" smtClean="0"/>
              <a:t>		                   P5,000.00 </a:t>
            </a:r>
          </a:p>
          <a:p>
            <a:r>
              <a:rPr lang="en-US" sz="2800" u="sng" dirty="0" smtClean="0"/>
              <a:t>Output </a:t>
            </a:r>
            <a:r>
              <a:rPr lang="en-US" sz="2800" u="sng" dirty="0" smtClean="0"/>
              <a:t>VAT (P5,000.00 x 12</a:t>
            </a:r>
            <a:r>
              <a:rPr lang="en-US" sz="2800" u="sng" dirty="0" smtClean="0"/>
              <a:t>%)        </a:t>
            </a:r>
            <a:r>
              <a:rPr lang="en-US" sz="2800" u="sng" dirty="0" smtClean="0"/>
              <a:t>600.00 </a:t>
            </a:r>
            <a:r>
              <a:rPr lang="en-US" sz="2800" dirty="0" smtClean="0"/>
              <a:t>Invoice Amount </a:t>
            </a:r>
            <a:r>
              <a:rPr lang="en-US" sz="2800" dirty="0" smtClean="0"/>
              <a:t>		          P5,600.00 </a:t>
            </a:r>
            <a:r>
              <a:rPr lang="en-US" sz="2800" dirty="0" smtClean="0"/>
              <a:t>Less: </a:t>
            </a:r>
            <a:endParaRPr lang="en-US" sz="2800" dirty="0" smtClean="0"/>
          </a:p>
          <a:p>
            <a:r>
              <a:rPr lang="en-US" sz="2100" dirty="0" smtClean="0"/>
              <a:t>5</a:t>
            </a:r>
            <a:r>
              <a:rPr lang="en-US" sz="2100" dirty="0" smtClean="0"/>
              <a:t>% withholding of final VAT (P5,000.00 x 5%) </a:t>
            </a:r>
            <a:r>
              <a:rPr lang="en-US" sz="2100" dirty="0" smtClean="0"/>
              <a:t>    (250.00 )</a:t>
            </a:r>
          </a:p>
          <a:p>
            <a:r>
              <a:rPr lang="en-US" sz="2100" u="sng" dirty="0" smtClean="0"/>
              <a:t>2</a:t>
            </a:r>
            <a:r>
              <a:rPr lang="en-US" sz="2100" u="sng" dirty="0" smtClean="0"/>
              <a:t>% withholding of Income Tax (P5,000.00 x 2%) </a:t>
            </a:r>
            <a:r>
              <a:rPr lang="en-US" sz="2100" u="sng" dirty="0" smtClean="0"/>
              <a:t>(100.00) </a:t>
            </a:r>
          </a:p>
          <a:p>
            <a:r>
              <a:rPr lang="en-US" sz="2300" dirty="0" smtClean="0"/>
              <a:t>Amount </a:t>
            </a:r>
            <a:r>
              <a:rPr lang="en-US" sz="2300" dirty="0" smtClean="0"/>
              <a:t>Payable to supplier of Services </a:t>
            </a:r>
            <a:r>
              <a:rPr lang="en-US" sz="2300" dirty="0" smtClean="0"/>
              <a:t>   </a:t>
            </a:r>
            <a:r>
              <a:rPr lang="en-US" sz="2400" dirty="0" smtClean="0"/>
              <a:t>P5,250.00</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1219200" y="609600"/>
            <a:ext cx="7498080" cy="4800600"/>
          </a:xfrm>
        </p:spPr>
        <p:txBody>
          <a:bodyPr>
            <a:normAutofit/>
          </a:bodyPr>
          <a:lstStyle/>
          <a:p>
            <a:r>
              <a:rPr lang="en-US" sz="2500" dirty="0" smtClean="0"/>
              <a:t>Example: GOVERNMENT PURCHASES FROM VAT REGISTERED SUPPLIERS OF GOODS AND/OR SERVICES </a:t>
            </a:r>
            <a:endParaRPr lang="en-US" sz="2500" dirty="0" smtClean="0"/>
          </a:p>
          <a:p>
            <a:pPr>
              <a:buNone/>
            </a:pPr>
            <a:endParaRPr lang="en-US" sz="2500" dirty="0" smtClean="0"/>
          </a:p>
          <a:p>
            <a:r>
              <a:rPr lang="en-US" sz="2500" dirty="0" smtClean="0"/>
              <a:t>A </a:t>
            </a:r>
            <a:r>
              <a:rPr lang="en-US" sz="2500" dirty="0" smtClean="0"/>
              <a:t>government agency has the following purchases for the month of January, </a:t>
            </a:r>
            <a:r>
              <a:rPr lang="en-US" sz="2500" dirty="0" smtClean="0"/>
              <a:t>2016 </a:t>
            </a:r>
            <a:r>
              <a:rPr lang="en-US" sz="2500" dirty="0" smtClean="0"/>
              <a:t>from VAT registered suppliers of goods and/or services: </a:t>
            </a:r>
            <a:endParaRPr lang="en-US" sz="2500" dirty="0" smtClean="0"/>
          </a:p>
          <a:p>
            <a:r>
              <a:rPr lang="en-US" sz="2000" dirty="0" smtClean="0"/>
              <a:t>Invoice </a:t>
            </a:r>
            <a:r>
              <a:rPr lang="en-US" sz="2000" dirty="0" smtClean="0"/>
              <a:t>Amount Purchase of Goods </a:t>
            </a:r>
            <a:r>
              <a:rPr lang="en-US" sz="2000" dirty="0" smtClean="0"/>
              <a:t>		  P1,120.00</a:t>
            </a:r>
          </a:p>
          <a:p>
            <a:r>
              <a:rPr lang="en-US" sz="2000" dirty="0" smtClean="0"/>
              <a:t> </a:t>
            </a:r>
            <a:r>
              <a:rPr lang="en-US" sz="2000" dirty="0" smtClean="0"/>
              <a:t>(inclusive of VAT)</a:t>
            </a:r>
            <a:endParaRPr lang="en-US" sz="2000" dirty="0" smtClean="0"/>
          </a:p>
          <a:p>
            <a:r>
              <a:rPr lang="en-US" sz="2000" dirty="0" smtClean="0"/>
              <a:t>Purchase </a:t>
            </a:r>
            <a:r>
              <a:rPr lang="en-US" sz="2000" dirty="0" smtClean="0"/>
              <a:t>of Services (inclusive of VAT) </a:t>
            </a:r>
            <a:r>
              <a:rPr lang="en-US" sz="2000" dirty="0" smtClean="0"/>
              <a:t>             5,600.00</a:t>
            </a: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p:txBody>
          <a:bodyPr/>
          <a:lstStyle/>
          <a:p>
            <a:r>
              <a:rPr lang="en-US" dirty="0" smtClean="0"/>
              <a:t>How will the government agency compute for the amount due to their suppliers? </a:t>
            </a:r>
            <a:endParaRPr lang="en-US" dirty="0" smtClean="0"/>
          </a:p>
          <a:p>
            <a:r>
              <a:rPr lang="en-US" dirty="0" smtClean="0"/>
              <a:t>How </a:t>
            </a:r>
            <a:r>
              <a:rPr lang="en-US" dirty="0" smtClean="0"/>
              <a:t>will the government agency compute for the amount of withholding tax to be filed and remitted for the month of January, </a:t>
            </a:r>
            <a:r>
              <a:rPr lang="en-US" dirty="0" smtClean="0"/>
              <a:t>2016?</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1295400" y="304800"/>
            <a:ext cx="7498080" cy="5638800"/>
          </a:xfrm>
        </p:spPr>
        <p:txBody>
          <a:bodyPr>
            <a:normAutofit/>
          </a:bodyPr>
          <a:lstStyle/>
          <a:p>
            <a:r>
              <a:rPr lang="en-US" sz="2800" dirty="0" err="1" smtClean="0"/>
              <a:t>Hereinbelow</a:t>
            </a:r>
            <a:r>
              <a:rPr lang="en-US" sz="2800" dirty="0" smtClean="0"/>
              <a:t> are the answers to the foregoing questions: </a:t>
            </a:r>
            <a:endParaRPr lang="en-US" sz="2800" dirty="0" smtClean="0"/>
          </a:p>
          <a:p>
            <a:r>
              <a:rPr lang="en-US" sz="2800" dirty="0" smtClean="0"/>
              <a:t>a</a:t>
            </a:r>
            <a:r>
              <a:rPr lang="en-US" sz="2800" dirty="0" smtClean="0"/>
              <a:t>) Purchase of Goods </a:t>
            </a:r>
            <a:endParaRPr lang="en-US" sz="2800" dirty="0" smtClean="0"/>
          </a:p>
          <a:p>
            <a:r>
              <a:rPr lang="en-US" sz="2800" dirty="0" smtClean="0"/>
              <a:t>Selling </a:t>
            </a:r>
            <a:r>
              <a:rPr lang="en-US" sz="2800" dirty="0" smtClean="0"/>
              <a:t>Price </a:t>
            </a:r>
            <a:r>
              <a:rPr lang="en-US" sz="2800" dirty="0" smtClean="0"/>
              <a:t>				P1,000.00 </a:t>
            </a:r>
          </a:p>
          <a:p>
            <a:r>
              <a:rPr lang="en-US" sz="2800" u="sng" dirty="0" smtClean="0"/>
              <a:t>Output </a:t>
            </a:r>
            <a:r>
              <a:rPr lang="en-US" sz="2800" u="sng" dirty="0" smtClean="0"/>
              <a:t>VAT (P1,000.00 x 12%) </a:t>
            </a:r>
            <a:r>
              <a:rPr lang="en-US" sz="2800" u="sng" dirty="0" smtClean="0"/>
              <a:t>      120.00 </a:t>
            </a:r>
            <a:r>
              <a:rPr lang="en-US" sz="2800" dirty="0" smtClean="0"/>
              <a:t>Invoice Amount </a:t>
            </a:r>
            <a:r>
              <a:rPr lang="en-US" sz="2800" dirty="0" smtClean="0"/>
              <a:t>                          P1,120.00 </a:t>
            </a:r>
            <a:r>
              <a:rPr lang="en-US" sz="2800" dirty="0" smtClean="0"/>
              <a:t>Less: </a:t>
            </a:r>
            <a:endParaRPr lang="en-US" sz="2800" dirty="0" smtClean="0"/>
          </a:p>
          <a:p>
            <a:r>
              <a:rPr lang="en-US" sz="2100" dirty="0" smtClean="0"/>
              <a:t>5</a:t>
            </a:r>
            <a:r>
              <a:rPr lang="en-US" sz="2100" dirty="0" smtClean="0"/>
              <a:t>% withholding of final VAT (P1,000.00 x 5%) </a:t>
            </a:r>
            <a:r>
              <a:rPr lang="en-US" sz="2100" dirty="0" smtClean="0"/>
              <a:t>       (50.00) </a:t>
            </a:r>
          </a:p>
          <a:p>
            <a:r>
              <a:rPr lang="en-US" sz="2100" u="sng" dirty="0" smtClean="0"/>
              <a:t>1</a:t>
            </a:r>
            <a:r>
              <a:rPr lang="en-US" sz="2100" u="sng" dirty="0" smtClean="0"/>
              <a:t>% withholding of Income Tax (P1,000.00 x 1%) </a:t>
            </a:r>
            <a:r>
              <a:rPr lang="en-US" sz="2100" u="sng" dirty="0" smtClean="0"/>
              <a:t>   (10.00)</a:t>
            </a:r>
          </a:p>
          <a:p>
            <a:r>
              <a:rPr lang="en-US" sz="2500" dirty="0" smtClean="0"/>
              <a:t>Amount </a:t>
            </a:r>
            <a:r>
              <a:rPr lang="en-US" sz="2500" dirty="0" smtClean="0"/>
              <a:t>Payable to supplier of Goods P1,060.00</a:t>
            </a:r>
            <a:endParaRPr lang="en-US" sz="25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idx="1"/>
          </p:nvPr>
        </p:nvSpPr>
        <p:spPr/>
        <p:txBody>
          <a:bodyPr>
            <a:normAutofit/>
          </a:bodyPr>
          <a:lstStyle/>
          <a:p>
            <a:r>
              <a:rPr lang="en-US" sz="2500" dirty="0" smtClean="0"/>
              <a:t>Purchase of Service </a:t>
            </a:r>
            <a:endParaRPr lang="en-US" sz="2500" dirty="0" smtClean="0"/>
          </a:p>
          <a:p>
            <a:r>
              <a:rPr lang="en-US" sz="2500" dirty="0" smtClean="0"/>
              <a:t>Selling </a:t>
            </a:r>
            <a:r>
              <a:rPr lang="en-US" sz="2500" dirty="0" smtClean="0"/>
              <a:t>Price </a:t>
            </a:r>
            <a:r>
              <a:rPr lang="en-US" sz="2500" dirty="0" smtClean="0"/>
              <a:t>				  P5,000.00 </a:t>
            </a:r>
          </a:p>
          <a:p>
            <a:r>
              <a:rPr lang="en-US" sz="2500" u="sng" dirty="0" smtClean="0"/>
              <a:t>Output </a:t>
            </a:r>
            <a:r>
              <a:rPr lang="en-US" sz="2500" u="sng" dirty="0" smtClean="0"/>
              <a:t>VAT (P5,000.00 x 12%) </a:t>
            </a:r>
            <a:r>
              <a:rPr lang="en-US" sz="2500" u="sng" dirty="0" smtClean="0"/>
              <a:t>               600.00 </a:t>
            </a:r>
          </a:p>
          <a:p>
            <a:r>
              <a:rPr lang="en-US" sz="2500" dirty="0" smtClean="0"/>
              <a:t>Invoice </a:t>
            </a:r>
            <a:r>
              <a:rPr lang="en-US" sz="2500" dirty="0" smtClean="0"/>
              <a:t>Amount </a:t>
            </a:r>
            <a:r>
              <a:rPr lang="en-US" sz="2500" dirty="0" smtClean="0"/>
              <a:t>                                  P5,600.00 </a:t>
            </a:r>
          </a:p>
          <a:p>
            <a:r>
              <a:rPr lang="en-US" sz="2500" dirty="0" smtClean="0"/>
              <a:t>Less</a:t>
            </a:r>
            <a:r>
              <a:rPr lang="en-US" sz="2500" dirty="0" smtClean="0"/>
              <a:t>: </a:t>
            </a:r>
            <a:endParaRPr lang="en-US" sz="2500" dirty="0" smtClean="0"/>
          </a:p>
          <a:p>
            <a:r>
              <a:rPr lang="en-US" sz="2100" dirty="0" smtClean="0"/>
              <a:t>5</a:t>
            </a:r>
            <a:r>
              <a:rPr lang="en-US" sz="2100" dirty="0" smtClean="0"/>
              <a:t>% withholding of final VAT (P5,000.00 x 5%) </a:t>
            </a:r>
            <a:r>
              <a:rPr lang="en-US" sz="2100" dirty="0" smtClean="0"/>
              <a:t>     (250.00) </a:t>
            </a:r>
            <a:r>
              <a:rPr lang="en-US" sz="2100" u="sng" dirty="0" smtClean="0"/>
              <a:t>2% withholding of Income Tax (P5,000.00 x 2%) </a:t>
            </a:r>
            <a:r>
              <a:rPr lang="en-US" sz="2100" u="sng" dirty="0" smtClean="0"/>
              <a:t> (</a:t>
            </a:r>
            <a:r>
              <a:rPr lang="en-US" sz="2200" u="sng" dirty="0" smtClean="0"/>
              <a:t>100.00)</a:t>
            </a:r>
            <a:r>
              <a:rPr lang="en-US" sz="2200" dirty="0" smtClean="0"/>
              <a:t> </a:t>
            </a:r>
          </a:p>
          <a:p>
            <a:r>
              <a:rPr lang="en-US" sz="2200" dirty="0" smtClean="0"/>
              <a:t>Amount </a:t>
            </a:r>
            <a:r>
              <a:rPr lang="en-US" sz="2200" dirty="0" smtClean="0"/>
              <a:t>Payable to supplier of Services </a:t>
            </a:r>
            <a:r>
              <a:rPr lang="en-US" sz="2200" dirty="0" smtClean="0"/>
              <a:t>        P5,250.00</a:t>
            </a:r>
            <a:endParaRPr lang="en-US" sz="2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229600" cy="4525963"/>
          </a:xfrm>
        </p:spPr>
        <p:txBody>
          <a:bodyPr>
            <a:normAutofit fontScale="85000" lnSpcReduction="10000"/>
          </a:bodyPr>
          <a:lstStyle/>
          <a:p>
            <a:r>
              <a:rPr lang="en-US" dirty="0" smtClean="0"/>
              <a:t>Example: GOVERNMENT PURCHASES FROM NON-VAT REGISTERED SUPPLIERS OF GOODS AND/OR SERVICES </a:t>
            </a:r>
          </a:p>
          <a:p>
            <a:r>
              <a:rPr lang="en-US" dirty="0" smtClean="0"/>
              <a:t>A government agency has the following purchases for the month of January, 2007 from NON-VAT registered taxpayer: Invoice Amount Purchase of Goods P1,000.00 Purchase of Services 5,000.00 How will the government agency compute the amount of withholding tax due from their suppliers? How will the government agency compute for the amount of withholding tax to be remitted for the month of January, 2007?</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318</TotalTime>
  <Words>522</Words>
  <PresentationFormat>On-screen Show (4:3)</PresentationFormat>
  <Paragraphs>93</Paragraphs>
  <Slides>18</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Orientation on Withholding Taxes</vt:lpstr>
      <vt:lpstr>Slide 2</vt:lpstr>
      <vt:lpstr>Slide 3</vt:lpstr>
      <vt:lpstr>Slide 4</vt:lpstr>
      <vt:lpstr>Slide 5</vt:lpstr>
      <vt:lpstr>Slide 6</vt:lpstr>
      <vt:lpstr>Slide 7</vt:lpstr>
      <vt:lpstr>Slide 8</vt:lpstr>
      <vt:lpstr>Slide 9</vt:lpstr>
      <vt:lpstr>Slide 10</vt:lpstr>
      <vt:lpstr>Slide 11</vt:lpstr>
      <vt:lpstr>To issue Certificates</vt:lpstr>
      <vt:lpstr>Slide 13</vt:lpstr>
      <vt:lpstr>Slide 14</vt:lpstr>
      <vt:lpstr>Slide 15</vt:lpstr>
      <vt:lpstr>Slide 16</vt:lpstr>
      <vt:lpstr>Monthly Alpha List of Payees (MAP)</vt:lpstr>
      <vt:lpstr>www.depediligan.weebly.com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Orientation on Withholding Taxes</dc:title>
  <dc:creator>BUDGET OFFICE</dc:creator>
  <cp:lastModifiedBy>BUDGET OFFICE</cp:lastModifiedBy>
  <cp:revision>4</cp:revision>
  <dcterms:modified xsi:type="dcterms:W3CDTF">2016-02-01T09:01:37Z</dcterms:modified>
</cp:coreProperties>
</file>