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9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0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196" y="-12419"/>
            <a:ext cx="7794333" cy="10083238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006" y="3526650"/>
            <a:ext cx="4952711" cy="2414576"/>
          </a:xfrm>
        </p:spPr>
        <p:txBody>
          <a:bodyPr anchor="b">
            <a:noAutofit/>
          </a:bodyPr>
          <a:lstStyle>
            <a:lvl1pPr algn="r">
              <a:defRPr sz="459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006" y="5941224"/>
            <a:ext cx="4952711" cy="160878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8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894080"/>
            <a:ext cx="5395557" cy="4991947"/>
          </a:xfrm>
        </p:spPr>
        <p:txBody>
          <a:bodyPr anchor="ctr">
            <a:normAutofit/>
          </a:bodyPr>
          <a:lstStyle>
            <a:lvl1pPr algn="l">
              <a:defRPr sz="37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" y="6556586"/>
            <a:ext cx="5395557" cy="2304078"/>
          </a:xfrm>
        </p:spPr>
        <p:txBody>
          <a:bodyPr anchor="ctr">
            <a:normAutofit/>
          </a:bodyPr>
          <a:lstStyle>
            <a:lvl1pPr marL="0" indent="0" algn="l">
              <a:buNone/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5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52" y="894080"/>
            <a:ext cx="5161355" cy="4433147"/>
          </a:xfrm>
        </p:spPr>
        <p:txBody>
          <a:bodyPr anchor="ctr">
            <a:normAutofit/>
          </a:bodyPr>
          <a:lstStyle>
            <a:lvl1pPr algn="l">
              <a:defRPr sz="37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5913" y="5327227"/>
            <a:ext cx="4606833" cy="55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6556586"/>
            <a:ext cx="5395558" cy="2304078"/>
          </a:xfrm>
        </p:spPr>
        <p:txBody>
          <a:bodyPr anchor="ctr">
            <a:normAutofit/>
          </a:bodyPr>
          <a:lstStyle>
            <a:lvl1pPr marL="0" indent="0" algn="l">
              <a:buNone/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0305" y="1159221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35545" y="423361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53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" y="2833582"/>
            <a:ext cx="5395558" cy="3806675"/>
          </a:xfrm>
        </p:spPr>
        <p:txBody>
          <a:bodyPr anchor="b">
            <a:normAutofit/>
          </a:bodyPr>
          <a:lstStyle>
            <a:lvl1pPr algn="l">
              <a:defRPr sz="37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6640257"/>
            <a:ext cx="5395558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8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52" y="894080"/>
            <a:ext cx="5161355" cy="4433147"/>
          </a:xfrm>
        </p:spPr>
        <p:txBody>
          <a:bodyPr anchor="ctr">
            <a:normAutofit/>
          </a:bodyPr>
          <a:lstStyle>
            <a:lvl1pPr algn="l">
              <a:defRPr sz="37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8157" y="5886027"/>
            <a:ext cx="5395559" cy="7542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6640257"/>
            <a:ext cx="5395558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0305" y="1159221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35545" y="423361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8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1" y="894080"/>
            <a:ext cx="5390245" cy="4433147"/>
          </a:xfrm>
        </p:spPr>
        <p:txBody>
          <a:bodyPr anchor="ctr">
            <a:normAutofit/>
          </a:bodyPr>
          <a:lstStyle>
            <a:lvl1pPr algn="l">
              <a:defRPr sz="37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8157" y="5886027"/>
            <a:ext cx="5395559" cy="7542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40">
                <a:solidFill>
                  <a:schemeClr val="accent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6640257"/>
            <a:ext cx="5395558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4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5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715" y="894081"/>
            <a:ext cx="831990" cy="770212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59" y="894081"/>
            <a:ext cx="4415772" cy="77021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7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" y="3961274"/>
            <a:ext cx="5395558" cy="2678985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6640257"/>
            <a:ext cx="5395558" cy="126192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6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894080"/>
            <a:ext cx="5395557" cy="19371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" y="3168864"/>
            <a:ext cx="2624893" cy="5691799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8823" y="3168866"/>
            <a:ext cx="2624894" cy="5691800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4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894080"/>
            <a:ext cx="5395556" cy="19371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3169442"/>
            <a:ext cx="2627071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59" y="4014628"/>
            <a:ext cx="2627071" cy="484603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6644" y="3169442"/>
            <a:ext cx="2627071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6644" y="4014628"/>
            <a:ext cx="2627071" cy="484603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" y="894080"/>
            <a:ext cx="5395557" cy="19371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4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" y="2197953"/>
            <a:ext cx="2371655" cy="1875083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584" y="755224"/>
            <a:ext cx="2878131" cy="810544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59" y="4073035"/>
            <a:ext cx="2371655" cy="3790525"/>
          </a:xfrm>
        </p:spPr>
        <p:txBody>
          <a:bodyPr>
            <a:normAutofit/>
          </a:bodyPr>
          <a:lstStyle>
            <a:lvl1pPr marL="0" indent="0">
              <a:buNone/>
              <a:defRPr sz="119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" y="7040880"/>
            <a:ext cx="5395557" cy="831216"/>
          </a:xfrm>
        </p:spPr>
        <p:txBody>
          <a:bodyPr anchor="b">
            <a:normAutofit/>
          </a:bodyPr>
          <a:lstStyle>
            <a:lvl1pPr algn="l">
              <a:defRPr sz="20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59" y="894080"/>
            <a:ext cx="5395557" cy="5640386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59" y="7872096"/>
            <a:ext cx="5395557" cy="988569"/>
          </a:xfrm>
        </p:spPr>
        <p:txBody>
          <a:bodyPr>
            <a:normAutofit/>
          </a:bodyPr>
          <a:lstStyle>
            <a:lvl1pPr marL="0" indent="0">
              <a:buNone/>
              <a:defRPr sz="102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196" y="-12419"/>
            <a:ext cx="7794334" cy="10083238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160" y="894080"/>
            <a:ext cx="5395556" cy="1937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3168866"/>
            <a:ext cx="5395557" cy="569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4469" y="8860666"/>
            <a:ext cx="58151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" y="8860666"/>
            <a:ext cx="392952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7975" y="8860666"/>
            <a:ext cx="43574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388620" rtl="0" eaLnBrk="1" latinLnBrk="0" hangingPunct="1">
        <a:spcBef>
          <a:spcPct val="0"/>
        </a:spcBef>
        <a:buNone/>
        <a:defRPr sz="306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65" indent="-291465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3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7155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017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4879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293364" y="1384680"/>
            <a:ext cx="1247775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0445" y="7303388"/>
            <a:ext cx="704850" cy="97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819" y="4974907"/>
            <a:ext cx="6081395" cy="0"/>
          </a:xfrm>
          <a:custGeom>
            <a:avLst/>
            <a:gdLst/>
            <a:ahLst/>
            <a:cxnLst/>
            <a:rect l="l" t="t" r="r" b="b"/>
            <a:pathLst>
              <a:path w="6081395">
                <a:moveTo>
                  <a:pt x="0" y="0"/>
                </a:moveTo>
                <a:lnTo>
                  <a:pt x="6081395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2594" y="2893729"/>
            <a:ext cx="344217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dirty="0" smtClean="0">
                <a:latin typeface="Times New Roman"/>
                <a:cs typeface="Times New Roman"/>
              </a:rPr>
              <a:t>De</a:t>
            </a:r>
            <a:r>
              <a:rPr sz="1800" spc="4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art</a:t>
            </a:r>
            <a:r>
              <a:rPr sz="1800" spc="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1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7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</a:t>
            </a:r>
            <a:r>
              <a:rPr sz="1800" spc="-181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4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ca</a:t>
            </a:r>
            <a:r>
              <a:rPr sz="1800" spc="-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0688" y="3957859"/>
            <a:ext cx="10345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D</a:t>
            </a:r>
            <a:r>
              <a:rPr sz="2400" b="1" spc="-4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p</a:t>
            </a:r>
            <a:r>
              <a:rPr sz="2400" b="1" spc="-4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8895" y="3957859"/>
            <a:ext cx="38161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latin typeface="Arial"/>
                <a:cs typeface="Arial"/>
              </a:rPr>
              <a:t>Co</a:t>
            </a:r>
            <a:r>
              <a:rPr sz="2400" b="1" spc="0" dirty="0" smtClean="0">
                <a:latin typeface="Arial"/>
                <a:cs typeface="Arial"/>
              </a:rPr>
              <a:t>mputer</a:t>
            </a:r>
            <a:r>
              <a:rPr sz="2400" b="1" spc="4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za</a:t>
            </a:r>
            <a:r>
              <a:rPr sz="2400" b="1" spc="-9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ion</a:t>
            </a:r>
            <a:r>
              <a:rPr sz="2400" b="1" spc="1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Pro</a:t>
            </a:r>
            <a:r>
              <a:rPr sz="2400" b="1" spc="-4" dirty="0" smtClean="0">
                <a:latin typeface="Arial"/>
                <a:cs typeface="Arial"/>
              </a:rPr>
              <a:t>g</a:t>
            </a:r>
            <a:r>
              <a:rPr sz="2400" b="1" spc="0" dirty="0" smtClean="0">
                <a:latin typeface="Arial"/>
                <a:cs typeface="Arial"/>
              </a:rPr>
              <a:t>ram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9978" y="3957859"/>
            <a:ext cx="9163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(DC</a:t>
            </a:r>
            <a:r>
              <a:rPr sz="2400" b="1" spc="-9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2510" y="4396771"/>
            <a:ext cx="16969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Or</a:t>
            </a:r>
            <a:r>
              <a:rPr sz="2400" b="1" spc="9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enta</a:t>
            </a:r>
            <a:r>
              <a:rPr sz="2400" b="1" spc="-9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047" y="4396771"/>
            <a:ext cx="15609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Hand</a:t>
            </a:r>
            <a:r>
              <a:rPr sz="2400" b="1" spc="-9" dirty="0" smtClean="0">
                <a:latin typeface="Arial"/>
                <a:cs typeface="Arial"/>
              </a:rPr>
              <a:t>b</a:t>
            </a:r>
            <a:r>
              <a:rPr sz="2400" b="1" spc="4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ok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5079" y="8358833"/>
            <a:ext cx="961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ch</a:t>
            </a:r>
            <a:r>
              <a:rPr sz="1800" spc="-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4513" y="8358833"/>
            <a:ext cx="7438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Ser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ice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5819" y="4835207"/>
            <a:ext cx="60813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4565" y="755650"/>
            <a:ext cx="3303269" cy="2953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35145" y="4939157"/>
            <a:ext cx="2133600" cy="29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100" y="5739434"/>
            <a:ext cx="2146807" cy="452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2595" y="6562344"/>
            <a:ext cx="2407285" cy="1028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7792" y="632459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2015" y="632459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4744" y="629411"/>
            <a:ext cx="0" cy="3161410"/>
          </a:xfrm>
          <a:custGeom>
            <a:avLst/>
            <a:gdLst/>
            <a:ahLst/>
            <a:cxnLst/>
            <a:rect l="l" t="t" r="r" b="b"/>
            <a:pathLst>
              <a:path h="3161410">
                <a:moveTo>
                  <a:pt x="0" y="0"/>
                </a:moveTo>
                <a:lnTo>
                  <a:pt x="0" y="316141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7792" y="3787774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18966" y="629412"/>
            <a:ext cx="0" cy="3161410"/>
          </a:xfrm>
          <a:custGeom>
            <a:avLst/>
            <a:gdLst/>
            <a:ahLst/>
            <a:cxnLst/>
            <a:rect l="l" t="t" r="r" b="b"/>
            <a:pathLst>
              <a:path h="3161410">
                <a:moveTo>
                  <a:pt x="0" y="0"/>
                </a:moveTo>
                <a:lnTo>
                  <a:pt x="0" y="316141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2015" y="3787774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0793" y="629412"/>
            <a:ext cx="0" cy="3161410"/>
          </a:xfrm>
          <a:custGeom>
            <a:avLst/>
            <a:gdLst/>
            <a:ahLst/>
            <a:cxnLst/>
            <a:rect l="l" t="t" r="r" b="b"/>
            <a:pathLst>
              <a:path h="3161410">
                <a:moveTo>
                  <a:pt x="0" y="0"/>
                </a:moveTo>
                <a:lnTo>
                  <a:pt x="0" y="316141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3220" y="4522342"/>
            <a:ext cx="5619877" cy="0"/>
          </a:xfrm>
          <a:custGeom>
            <a:avLst/>
            <a:gdLst/>
            <a:ahLst/>
            <a:cxnLst/>
            <a:rect l="l" t="t" r="r" b="b"/>
            <a:pathLst>
              <a:path w="5619877">
                <a:moveTo>
                  <a:pt x="0" y="0"/>
                </a:moveTo>
                <a:lnTo>
                  <a:pt x="561987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3220" y="4834762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6854" y="4834762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3220" y="6451980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6854" y="6451980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0172" y="4519294"/>
            <a:ext cx="0" cy="3202178"/>
          </a:xfrm>
          <a:custGeom>
            <a:avLst/>
            <a:gdLst/>
            <a:ahLst/>
            <a:cxnLst/>
            <a:rect l="l" t="t" r="r" b="b"/>
            <a:pathLst>
              <a:path h="3202178">
                <a:moveTo>
                  <a:pt x="0" y="0"/>
                </a:moveTo>
                <a:lnTo>
                  <a:pt x="0" y="32021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3220" y="7718425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3807" y="4831714"/>
            <a:ext cx="0" cy="2889758"/>
          </a:xfrm>
          <a:custGeom>
            <a:avLst/>
            <a:gdLst/>
            <a:ahLst/>
            <a:cxnLst/>
            <a:rect l="l" t="t" r="r" b="b"/>
            <a:pathLst>
              <a:path h="2889758">
                <a:moveTo>
                  <a:pt x="0" y="0"/>
                </a:moveTo>
                <a:lnTo>
                  <a:pt x="0" y="288975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6854" y="7718425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6221" y="4519295"/>
            <a:ext cx="0" cy="3202177"/>
          </a:xfrm>
          <a:custGeom>
            <a:avLst/>
            <a:gdLst/>
            <a:ahLst/>
            <a:cxnLst/>
            <a:rect l="l" t="t" r="r" b="b"/>
            <a:pathLst>
              <a:path h="3202177">
                <a:moveTo>
                  <a:pt x="0" y="0"/>
                </a:moveTo>
                <a:lnTo>
                  <a:pt x="0" y="320217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0172" y="4522342"/>
            <a:ext cx="5626049" cy="312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7"/>
              </a:spcBef>
            </a:pPr>
            <a:endParaRPr sz="950"/>
          </a:p>
          <a:p>
            <a:pPr marL="2470378" marR="2471327" algn="ctr">
              <a:lnSpc>
                <a:spcPct val="100585"/>
              </a:lnSpc>
            </a:pPr>
            <a:r>
              <a:rPr sz="1100" b="1" spc="0" dirty="0" smtClean="0">
                <a:latin typeface="Tahoma"/>
                <a:cs typeface="Tahoma"/>
              </a:rPr>
              <a:t>Sof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wa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0172" y="4834762"/>
            <a:ext cx="2813634" cy="1617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7"/>
              </a:spcBef>
            </a:pPr>
            <a:endParaRPr sz="1400"/>
          </a:p>
          <a:p>
            <a:pPr marL="194566" marR="196735" algn="ctr">
              <a:lnSpc>
                <a:spcPct val="103603"/>
              </a:lnSpc>
            </a:pPr>
            <a:r>
              <a:rPr sz="1100" spc="0" dirty="0" smtClean="0">
                <a:latin typeface="Tahoma"/>
                <a:cs typeface="Tahoma"/>
              </a:rPr>
              <a:t>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ting Sy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: Wi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ows Mult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point S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(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 host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PC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op virtu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liz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tion)</a:t>
            </a:r>
            <a:endParaRPr sz="1100">
              <a:latin typeface="Tahoma"/>
              <a:cs typeface="Tahoma"/>
            </a:endParaRPr>
          </a:p>
          <a:p>
            <a:pPr marL="750925" marR="827748" algn="ctr">
              <a:lnSpc>
                <a:spcPct val="100585"/>
              </a:lnSpc>
              <a:spcBef>
                <a:spcPts val="2834"/>
              </a:spcBef>
            </a:pPr>
            <a:r>
              <a:rPr sz="1100" spc="0" dirty="0" smtClean="0">
                <a:latin typeface="Tahoma"/>
                <a:cs typeface="Tahoma"/>
              </a:rPr>
              <a:t>Lap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: Wi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dows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807" y="4834762"/>
            <a:ext cx="2812414" cy="1617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30172" y="6451980"/>
            <a:ext cx="2813634" cy="126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51281">
              <a:lnSpc>
                <a:spcPct val="100585"/>
              </a:lnSpc>
              <a:spcBef>
                <a:spcPts val="3335"/>
              </a:spcBef>
            </a:pPr>
            <a:r>
              <a:rPr sz="1100" spc="0" dirty="0" smtClean="0">
                <a:latin typeface="Tahoma"/>
                <a:cs typeface="Tahoma"/>
              </a:rPr>
              <a:t>Mi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roso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 20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3807" y="6451980"/>
            <a:ext cx="2812414" cy="126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34744" y="632459"/>
            <a:ext cx="2184222" cy="3155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529">
              <a:lnSpc>
                <a:spcPct val="100585"/>
              </a:lnSpc>
              <a:spcBef>
                <a:spcPts val="25"/>
              </a:spcBef>
            </a:pPr>
            <a:r>
              <a:rPr sz="1100" spc="0" dirty="0" smtClean="0">
                <a:latin typeface="Tahoma"/>
                <a:cs typeface="Tahoma"/>
              </a:rPr>
              <a:t>2 Proj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tor S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een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18966" y="632459"/>
            <a:ext cx="3441827" cy="3155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0230" y="853439"/>
            <a:ext cx="2152650" cy="1139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42180" y="1991995"/>
            <a:ext cx="1422400" cy="1000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7245" y="4725924"/>
            <a:ext cx="1905000" cy="587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3220" y="4688459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6854" y="4688459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3220" y="632459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46854" y="632459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3220" y="3234181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46854" y="3234181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3220" y="3764915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6854" y="3764915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0172" y="629411"/>
            <a:ext cx="0" cy="4735703"/>
          </a:xfrm>
          <a:custGeom>
            <a:avLst/>
            <a:gdLst/>
            <a:ahLst/>
            <a:cxnLst/>
            <a:rect l="l" t="t" r="r" b="b"/>
            <a:pathLst>
              <a:path h="4735703">
                <a:moveTo>
                  <a:pt x="0" y="0"/>
                </a:moveTo>
                <a:lnTo>
                  <a:pt x="0" y="4735703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3220" y="5362067"/>
            <a:ext cx="2807462" cy="0"/>
          </a:xfrm>
          <a:custGeom>
            <a:avLst/>
            <a:gdLst/>
            <a:ahLst/>
            <a:cxnLst/>
            <a:rect l="l" t="t" r="r" b="b"/>
            <a:pathLst>
              <a:path w="2807462">
                <a:moveTo>
                  <a:pt x="0" y="0"/>
                </a:moveTo>
                <a:lnTo>
                  <a:pt x="280746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43807" y="629411"/>
            <a:ext cx="0" cy="4735703"/>
          </a:xfrm>
          <a:custGeom>
            <a:avLst/>
            <a:gdLst/>
            <a:ahLst/>
            <a:cxnLst/>
            <a:rect l="l" t="t" r="r" b="b"/>
            <a:pathLst>
              <a:path h="4735703">
                <a:moveTo>
                  <a:pt x="0" y="0"/>
                </a:moveTo>
                <a:lnTo>
                  <a:pt x="0" y="4735703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46854" y="5362067"/>
            <a:ext cx="2806319" cy="0"/>
          </a:xfrm>
          <a:custGeom>
            <a:avLst/>
            <a:gdLst/>
            <a:ahLst/>
            <a:cxnLst/>
            <a:rect l="l" t="t" r="r" b="b"/>
            <a:pathLst>
              <a:path w="2806319">
                <a:moveTo>
                  <a:pt x="0" y="0"/>
                </a:moveTo>
                <a:lnTo>
                  <a:pt x="280631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6221" y="629412"/>
            <a:ext cx="0" cy="4735702"/>
          </a:xfrm>
          <a:custGeom>
            <a:avLst/>
            <a:gdLst/>
            <a:ahLst/>
            <a:cxnLst/>
            <a:rect l="l" t="t" r="r" b="b"/>
            <a:pathLst>
              <a:path h="4735702">
                <a:moveTo>
                  <a:pt x="0" y="0"/>
                </a:moveTo>
                <a:lnTo>
                  <a:pt x="0" y="473570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2165" y="3295269"/>
            <a:ext cx="1790700" cy="421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0640" y="3841369"/>
            <a:ext cx="847725" cy="760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0172" y="632459"/>
            <a:ext cx="2813634" cy="2601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891489">
              <a:lnSpc>
                <a:spcPct val="100585"/>
              </a:lnSpc>
              <a:spcBef>
                <a:spcPts val="5000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vir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 softw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3807" y="632459"/>
            <a:ext cx="2812414" cy="2601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230172" y="3234181"/>
            <a:ext cx="2813634" cy="530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82"/>
              </a:spcBef>
            </a:pPr>
            <a:endParaRPr sz="1400"/>
          </a:p>
          <a:p>
            <a:pPr marL="383997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ting Vi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liz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n Softw</a:t>
            </a:r>
            <a:r>
              <a:rPr sz="1100" spc="-9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807" y="3234181"/>
            <a:ext cx="2812414" cy="530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30172" y="3764915"/>
            <a:ext cx="2813634" cy="92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51153" marR="929170" algn="ctr">
              <a:lnSpc>
                <a:spcPct val="100585"/>
              </a:lnSpc>
              <a:spcBef>
                <a:spcPts val="3335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ove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3807" y="3764915"/>
            <a:ext cx="2812414" cy="92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30172" y="4688459"/>
            <a:ext cx="2813634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7"/>
              </a:spcBef>
            </a:pPr>
            <a:endParaRPr sz="900"/>
          </a:p>
          <a:p>
            <a:pPr marL="897585">
              <a:lnSpc>
                <a:spcPct val="100585"/>
              </a:lnSpc>
              <a:spcBef>
                <a:spcPts val="2000"/>
              </a:spcBef>
            </a:pP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rt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43807" y="4688459"/>
            <a:ext cx="2812414" cy="67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/>
          <p:cNvSpPr txBox="1"/>
          <p:nvPr/>
        </p:nvSpPr>
        <p:spPr>
          <a:xfrm>
            <a:off x="2133600" y="496957"/>
            <a:ext cx="5867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4000" b="1" spc="0" dirty="0" smtClean="0">
                <a:solidFill>
                  <a:srgbClr val="365F91"/>
                </a:solidFill>
                <a:latin typeface="Cambria"/>
                <a:cs typeface="Cambria"/>
              </a:rPr>
              <a:t>Pre</a:t>
            </a:r>
            <a:r>
              <a:rPr sz="4000" b="1" spc="-4" dirty="0" smtClean="0">
                <a:solidFill>
                  <a:srgbClr val="365F91"/>
                </a:solidFill>
                <a:latin typeface="Cambria"/>
                <a:cs typeface="Cambria"/>
              </a:rPr>
              <a:t>-</a:t>
            </a:r>
            <a:r>
              <a:rPr sz="4000" b="1" spc="0" dirty="0" smtClean="0">
                <a:solidFill>
                  <a:srgbClr val="365F91"/>
                </a:solidFill>
                <a:latin typeface="Cambria"/>
                <a:cs typeface="Cambria"/>
              </a:rPr>
              <a:t>delivery</a:t>
            </a:r>
            <a:endParaRPr sz="4000" dirty="0">
              <a:latin typeface="Cambria"/>
              <a:cs typeface="Cambria"/>
            </a:endParaRPr>
          </a:p>
        </p:txBody>
      </p:sp>
      <p:sp>
        <p:nvSpPr>
          <p:cNvPr id="3" name="object 15"/>
          <p:cNvSpPr txBox="1"/>
          <p:nvPr/>
        </p:nvSpPr>
        <p:spPr>
          <a:xfrm>
            <a:off x="304800" y="1066800"/>
            <a:ext cx="7467599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62"/>
              </a:spcBef>
            </a:pPr>
            <a:r>
              <a:rPr sz="2400" spc="0" dirty="0" smtClean="0">
                <a:latin typeface="Tahoma"/>
                <a:cs typeface="Tahoma"/>
              </a:rPr>
              <a:t>The</a:t>
            </a:r>
            <a:r>
              <a:rPr sz="2400" spc="333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-4" dirty="0" smtClean="0">
                <a:latin typeface="Tahoma"/>
                <a:cs typeface="Tahoma"/>
              </a:rPr>
              <a:t>ch</a:t>
            </a:r>
            <a:r>
              <a:rPr sz="2400" spc="0" dirty="0" smtClean="0">
                <a:latin typeface="Tahoma"/>
                <a:cs typeface="Tahoma"/>
              </a:rPr>
              <a:t>ool  </a:t>
            </a:r>
            <a:r>
              <a:rPr sz="2400" spc="-4" dirty="0" smtClean="0">
                <a:latin typeface="Tahoma"/>
                <a:cs typeface="Tahoma"/>
              </a:rPr>
              <a:t>mu</a:t>
            </a:r>
            <a:r>
              <a:rPr sz="2400" spc="0" dirty="0" smtClean="0">
                <a:latin typeface="Tahoma"/>
                <a:cs typeface="Tahoma"/>
              </a:rPr>
              <a:t>st  pr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p</a:t>
            </a:r>
            <a:r>
              <a:rPr sz="2400" spc="-1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re</a:t>
            </a:r>
            <a:r>
              <a:rPr sz="2400" spc="333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the</a:t>
            </a:r>
            <a:r>
              <a:rPr sz="2400" spc="333" dirty="0" smtClean="0">
                <a:latin typeface="Tahoma"/>
                <a:cs typeface="Tahoma"/>
              </a:rPr>
              <a:t> </a:t>
            </a:r>
            <a:r>
              <a:rPr sz="2400" spc="-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ompl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te</a:t>
            </a:r>
            <a:r>
              <a:rPr sz="2400" spc="338" dirty="0" smtClean="0">
                <a:latin typeface="Tahoma"/>
                <a:cs typeface="Tahoma"/>
              </a:rPr>
              <a:t> </a:t>
            </a:r>
            <a:r>
              <a:rPr sz="2400" spc="-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o</a:t>
            </a:r>
            <a:r>
              <a:rPr sz="2400" spc="-4" dirty="0" smtClean="0">
                <a:latin typeface="Tahoma"/>
                <a:cs typeface="Tahoma"/>
              </a:rPr>
              <a:t>un</a:t>
            </a:r>
            <a:r>
              <a:rPr sz="2400" spc="0" dirty="0" smtClean="0">
                <a:latin typeface="Tahoma"/>
                <a:cs typeface="Tahoma"/>
              </a:rPr>
              <a:t>terp</a:t>
            </a:r>
            <a:r>
              <a:rPr sz="2400" spc="-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rt</a:t>
            </a:r>
            <a:r>
              <a:rPr lang="en-PH" sz="2400" spc="0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r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quir</a:t>
            </a:r>
            <a:r>
              <a:rPr sz="2400" spc="-4" dirty="0" smtClean="0">
                <a:latin typeface="Tahoma"/>
                <a:cs typeface="Tahoma"/>
              </a:rPr>
              <a:t>emen</a:t>
            </a:r>
            <a:r>
              <a:rPr sz="2400" spc="0" dirty="0" smtClean="0">
                <a:latin typeface="Tahoma"/>
                <a:cs typeface="Tahoma"/>
              </a:rPr>
              <a:t>ts  </a:t>
            </a:r>
            <a:r>
              <a:rPr sz="2400" spc="-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328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pr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-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rib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d  by  </a:t>
            </a:r>
            <a:r>
              <a:rPr sz="2400" spc="-4" dirty="0" smtClean="0">
                <a:latin typeface="Tahoma"/>
                <a:cs typeface="Tahoma"/>
              </a:rPr>
              <a:t>De</a:t>
            </a:r>
            <a:r>
              <a:rPr sz="2400" spc="-9" dirty="0" smtClean="0">
                <a:latin typeface="Tahoma"/>
                <a:cs typeface="Tahoma"/>
              </a:rPr>
              <a:t>pE</a:t>
            </a:r>
            <a:r>
              <a:rPr sz="2400" spc="0" dirty="0" smtClean="0">
                <a:latin typeface="Tahoma"/>
                <a:cs typeface="Tahoma"/>
              </a:rPr>
              <a:t>d</a:t>
            </a:r>
            <a:endParaRPr sz="2400" dirty="0">
              <a:latin typeface="Tahoma"/>
              <a:cs typeface="Tahoma"/>
            </a:endParaRPr>
          </a:p>
          <a:p>
            <a:pPr marL="18796" marR="21031"/>
            <a:r>
              <a:rPr sz="2400" spc="-4" dirty="0" smtClean="0">
                <a:latin typeface="Tahoma"/>
                <a:cs typeface="Tahoma"/>
              </a:rPr>
              <a:t>Cen</a:t>
            </a:r>
            <a:r>
              <a:rPr sz="2400" spc="0" dirty="0" smtClean="0">
                <a:latin typeface="Tahoma"/>
                <a:cs typeface="Tahoma"/>
              </a:rPr>
              <a:t>tral O</a:t>
            </a:r>
            <a:r>
              <a:rPr sz="2400" spc="-4" dirty="0" smtClean="0">
                <a:latin typeface="Tahoma"/>
                <a:cs typeface="Tahoma"/>
              </a:rPr>
              <a:t>f</a:t>
            </a:r>
            <a:r>
              <a:rPr sz="2400" spc="0" dirty="0" smtClean="0">
                <a:latin typeface="Tahoma"/>
                <a:cs typeface="Tahoma"/>
              </a:rPr>
              <a:t>f</a:t>
            </a:r>
            <a:r>
              <a:rPr sz="2400" spc="-4" dirty="0" smtClean="0">
                <a:latin typeface="Tahoma"/>
                <a:cs typeface="Tahoma"/>
              </a:rPr>
              <a:t>ice</a:t>
            </a:r>
            <a:r>
              <a:rPr sz="2400" spc="0" dirty="0" smtClean="0"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13"/>
          <p:cNvSpPr txBox="1"/>
          <p:nvPr/>
        </p:nvSpPr>
        <p:spPr>
          <a:xfrm>
            <a:off x="304800" y="2590800"/>
            <a:ext cx="7467600" cy="480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293">
              <a:lnSpc>
                <a:spcPts val="1240"/>
              </a:lnSpc>
              <a:spcBef>
                <a:spcPts val="62"/>
              </a:spcBef>
            </a:pPr>
            <a:r>
              <a:rPr lang="en-PH" sz="2400" spc="0" dirty="0" smtClean="0">
                <a:latin typeface="Tahoma"/>
                <a:cs typeface="Tahoma"/>
              </a:rPr>
              <a:t>1. </a:t>
            </a:r>
            <a:r>
              <a:rPr sz="2400" spc="0" dirty="0" smtClean="0">
                <a:latin typeface="Tahoma"/>
                <a:cs typeface="Tahoma"/>
              </a:rPr>
              <a:t>Room </a:t>
            </a:r>
            <a:r>
              <a:rPr sz="2400" spc="0" dirty="0" smtClean="0">
                <a:latin typeface="Tahoma"/>
                <a:cs typeface="Tahoma"/>
              </a:rPr>
              <a:t>sp</a:t>
            </a:r>
            <a:r>
              <a:rPr sz="2400" spc="-4" dirty="0" smtClean="0">
                <a:latin typeface="Tahoma"/>
                <a:cs typeface="Tahoma"/>
              </a:rPr>
              <a:t>ac</a:t>
            </a:r>
            <a:r>
              <a:rPr sz="2400" spc="0" dirty="0" smtClean="0">
                <a:latin typeface="Tahoma"/>
                <a:cs typeface="Tahoma"/>
              </a:rPr>
              <a:t>io</a:t>
            </a:r>
            <a:r>
              <a:rPr sz="2400" spc="-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o</a:t>
            </a:r>
            <a:r>
              <a:rPr sz="2400" spc="-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gh </a:t>
            </a:r>
            <a:r>
              <a:rPr sz="2400" spc="-9" dirty="0" smtClean="0">
                <a:latin typeface="Tahoma"/>
                <a:cs typeface="Tahoma"/>
              </a:rPr>
              <a:t>t</a:t>
            </a:r>
            <a:r>
              <a:rPr sz="2400" spc="0" dirty="0" smtClean="0">
                <a:latin typeface="Tahoma"/>
                <a:cs typeface="Tahoma"/>
              </a:rPr>
              <a:t>o ho</a:t>
            </a:r>
            <a:r>
              <a:rPr sz="2400" spc="-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se</a:t>
            </a:r>
            <a:r>
              <a:rPr sz="2400" spc="-4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t</a:t>
            </a:r>
            <a:r>
              <a:rPr sz="2400" spc="-4" dirty="0" smtClean="0">
                <a:latin typeface="Tahoma"/>
                <a:cs typeface="Tahoma"/>
              </a:rPr>
              <a:t>h</a:t>
            </a:r>
            <a:r>
              <a:rPr sz="2400" spc="0" dirty="0" smtClean="0">
                <a:latin typeface="Tahoma"/>
                <a:cs typeface="Tahoma"/>
              </a:rPr>
              <a:t>e co</a:t>
            </a:r>
            <a:r>
              <a:rPr sz="2400" spc="-4" dirty="0" smtClean="0">
                <a:latin typeface="Tahoma"/>
                <a:cs typeface="Tahoma"/>
              </a:rPr>
              <a:t>m</a:t>
            </a:r>
            <a:r>
              <a:rPr sz="2400" spc="0" dirty="0" smtClean="0">
                <a:latin typeface="Tahoma"/>
                <a:cs typeface="Tahoma"/>
              </a:rPr>
              <a:t>p</a:t>
            </a:r>
            <a:r>
              <a:rPr sz="2400" spc="-1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ter </a:t>
            </a:r>
            <a:r>
              <a:rPr sz="2400" spc="-4" dirty="0" smtClean="0">
                <a:latin typeface="Tahoma"/>
                <a:cs typeface="Tahoma"/>
              </a:rPr>
              <a:t>un</a:t>
            </a:r>
            <a:r>
              <a:rPr sz="2400" spc="0" dirty="0" smtClean="0">
                <a:latin typeface="Tahoma"/>
                <a:cs typeface="Tahoma"/>
              </a:rPr>
              <a:t>its</a:t>
            </a:r>
            <a:endParaRPr sz="2400" dirty="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62"/>
              </a:spcBef>
            </a:pPr>
            <a:r>
              <a:rPr sz="2400" spc="0" dirty="0" smtClean="0">
                <a:latin typeface="Tahoma"/>
                <a:cs typeface="Tahoma"/>
              </a:rPr>
              <a:t>Tabl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s</a:t>
            </a:r>
            <a:endParaRPr sz="2400" dirty="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125"/>
              </a:spcBef>
            </a:pPr>
            <a:r>
              <a:rPr lang="en-PH" sz="2400" spc="-4" dirty="0" smtClean="0">
                <a:latin typeface="Tahoma"/>
                <a:cs typeface="Tahoma"/>
              </a:rPr>
              <a:t>2. </a:t>
            </a:r>
            <a:r>
              <a:rPr sz="2400" spc="-4" dirty="0" smtClean="0">
                <a:latin typeface="Tahoma"/>
                <a:cs typeface="Tahoma"/>
              </a:rPr>
              <a:t>Cha</a:t>
            </a:r>
            <a:r>
              <a:rPr sz="2400" spc="0" dirty="0" smtClean="0">
                <a:latin typeface="Tahoma"/>
                <a:cs typeface="Tahoma"/>
              </a:rPr>
              <a:t>irs</a:t>
            </a:r>
            <a:endParaRPr sz="2400" dirty="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110"/>
              </a:spcBef>
            </a:pPr>
            <a:r>
              <a:rPr lang="en-PH" sz="2400" spc="0" dirty="0" smtClean="0">
                <a:latin typeface="Tahoma"/>
                <a:cs typeface="Tahoma"/>
              </a:rPr>
              <a:t>3. </a:t>
            </a:r>
            <a:r>
              <a:rPr sz="2400" spc="0" dirty="0" err="1" smtClean="0">
                <a:latin typeface="Tahoma"/>
                <a:cs typeface="Tahoma"/>
              </a:rPr>
              <a:t>Ai</a:t>
            </a:r>
            <a:r>
              <a:rPr sz="2400" spc="-4" dirty="0" err="1" smtClean="0">
                <a:latin typeface="Tahoma"/>
                <a:cs typeface="Tahoma"/>
              </a:rPr>
              <a:t>rc</a:t>
            </a:r>
            <a:r>
              <a:rPr sz="2400" spc="0" dirty="0" err="1" smtClean="0">
                <a:latin typeface="Tahoma"/>
                <a:cs typeface="Tahoma"/>
              </a:rPr>
              <a:t>o</a:t>
            </a:r>
            <a:r>
              <a:rPr sz="2400" spc="-4" dirty="0" err="1" smtClean="0">
                <a:latin typeface="Tahoma"/>
                <a:cs typeface="Tahoma"/>
              </a:rPr>
              <a:t>n</a:t>
            </a:r>
            <a:r>
              <a:rPr sz="2400" spc="0" dirty="0" err="1" smtClean="0">
                <a:latin typeface="Tahoma"/>
                <a:cs typeface="Tahoma"/>
              </a:rPr>
              <a:t>di</a:t>
            </a:r>
            <a:r>
              <a:rPr sz="2400" spc="4" dirty="0" err="1" smtClean="0">
                <a:latin typeface="Tahoma"/>
                <a:cs typeface="Tahoma"/>
              </a:rPr>
              <a:t>t</a:t>
            </a:r>
            <a:r>
              <a:rPr sz="2400" spc="0" dirty="0" err="1" smtClean="0">
                <a:latin typeface="Tahoma"/>
                <a:cs typeface="Tahoma"/>
              </a:rPr>
              <a:t>ion</a:t>
            </a:r>
            <a:r>
              <a:rPr sz="2400" spc="0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OR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at</a:t>
            </a:r>
            <a:r>
              <a:rPr sz="2400" spc="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</a:t>
            </a:r>
            <a:r>
              <a:rPr sz="2400" spc="-4" dirty="0" smtClean="0">
                <a:latin typeface="Tahoma"/>
                <a:cs typeface="Tahoma"/>
              </a:rPr>
              <a:t>ea</a:t>
            </a:r>
            <a:r>
              <a:rPr sz="2400" spc="0" dirty="0" smtClean="0">
                <a:latin typeface="Tahoma"/>
                <a:cs typeface="Tahoma"/>
              </a:rPr>
              <a:t>st</a:t>
            </a:r>
            <a:r>
              <a:rPr sz="2400" spc="-4" dirty="0" smtClean="0">
                <a:latin typeface="Tahoma"/>
                <a:cs typeface="Tahoma"/>
              </a:rPr>
              <a:t> t</a:t>
            </a:r>
            <a:r>
              <a:rPr sz="2400" spc="0" dirty="0" smtClean="0">
                <a:latin typeface="Tahoma"/>
                <a:cs typeface="Tahoma"/>
              </a:rPr>
              <a:t>wo (</a:t>
            </a:r>
            <a:r>
              <a:rPr sz="2400" spc="-4" dirty="0" smtClean="0">
                <a:latin typeface="Tahoma"/>
                <a:cs typeface="Tahoma"/>
              </a:rPr>
              <a:t>2</a:t>
            </a:r>
            <a:r>
              <a:rPr sz="2400" spc="0" dirty="0" smtClean="0">
                <a:latin typeface="Tahoma"/>
                <a:cs typeface="Tahoma"/>
              </a:rPr>
              <a:t>) </a:t>
            </a:r>
            <a:r>
              <a:rPr sz="2400" spc="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l</a:t>
            </a:r>
            <a:r>
              <a:rPr sz="2400" spc="-4" dirty="0" smtClean="0">
                <a:latin typeface="Tahoma"/>
                <a:cs typeface="Tahoma"/>
              </a:rPr>
              <a:t>ec</a:t>
            </a:r>
            <a:r>
              <a:rPr sz="2400" spc="0" dirty="0" smtClean="0">
                <a:latin typeface="Tahoma"/>
                <a:cs typeface="Tahoma"/>
              </a:rPr>
              <a:t>tric Fa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s</a:t>
            </a:r>
            <a:endParaRPr sz="2400" dirty="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125"/>
              </a:spcBef>
            </a:pPr>
            <a:r>
              <a:rPr lang="en-PH" sz="2400" spc="0" dirty="0" smtClean="0">
                <a:latin typeface="Tahoma"/>
                <a:cs typeface="Tahoma"/>
              </a:rPr>
              <a:t>4. 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-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f</a:t>
            </a:r>
            <a:r>
              <a:rPr sz="2400" spc="-4" dirty="0" smtClean="0">
                <a:latin typeface="Tahoma"/>
                <a:cs typeface="Tahoma"/>
              </a:rPr>
              <a:t>f</a:t>
            </a:r>
            <a:r>
              <a:rPr sz="2400" spc="0" dirty="0" smtClean="0">
                <a:latin typeface="Tahoma"/>
                <a:cs typeface="Tahoma"/>
              </a:rPr>
              <a:t>i</a:t>
            </a:r>
            <a:r>
              <a:rPr sz="2400" spc="-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i</a:t>
            </a:r>
            <a:r>
              <a:rPr sz="2400" spc="-4" dirty="0" smtClean="0">
                <a:latin typeface="Tahoma"/>
                <a:cs typeface="Tahoma"/>
              </a:rPr>
              <a:t>en</a:t>
            </a:r>
            <a:r>
              <a:rPr sz="2400" spc="0" dirty="0" smtClean="0">
                <a:latin typeface="Tahoma"/>
                <a:cs typeface="Tahoma"/>
              </a:rPr>
              <a:t>t</a:t>
            </a:r>
            <a:r>
              <a:rPr sz="2400" spc="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Lighting</a:t>
            </a:r>
            <a:endParaRPr sz="2400" dirty="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110"/>
              </a:spcBef>
            </a:pPr>
            <a:r>
              <a:rPr lang="en-PH" sz="2400" spc="0" dirty="0" smtClean="0">
                <a:latin typeface="Tahoma"/>
                <a:cs typeface="Tahoma"/>
              </a:rPr>
              <a:t>5. </a:t>
            </a:r>
            <a:r>
              <a:rPr sz="2400" spc="0" dirty="0" smtClean="0">
                <a:latin typeface="Tahoma"/>
                <a:cs typeface="Tahoma"/>
              </a:rPr>
              <a:t>Wi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dows </a:t>
            </a:r>
            <a:r>
              <a:rPr sz="2400" spc="0" dirty="0" smtClean="0">
                <a:latin typeface="Tahoma"/>
                <a:cs typeface="Tahoma"/>
              </a:rPr>
              <a:t>a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d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Doors </a:t>
            </a:r>
            <a:r>
              <a:rPr sz="2400" spc="-4" dirty="0" smtClean="0">
                <a:latin typeface="Tahoma"/>
                <a:cs typeface="Tahoma"/>
              </a:rPr>
              <a:t>w</a:t>
            </a:r>
            <a:r>
              <a:rPr sz="2400" spc="-14" dirty="0" smtClean="0">
                <a:latin typeface="Tahoma"/>
                <a:cs typeface="Tahoma"/>
              </a:rPr>
              <a:t>i</a:t>
            </a:r>
            <a:r>
              <a:rPr sz="2400" spc="0" dirty="0" smtClean="0">
                <a:latin typeface="Tahoma"/>
                <a:cs typeface="Tahoma"/>
              </a:rPr>
              <a:t>th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iron </a:t>
            </a:r>
            <a:r>
              <a:rPr sz="2400" spc="4" dirty="0" smtClean="0">
                <a:latin typeface="Tahoma"/>
                <a:cs typeface="Tahoma"/>
              </a:rPr>
              <a:t>g</a:t>
            </a:r>
            <a:r>
              <a:rPr sz="2400" spc="0" dirty="0" smtClean="0">
                <a:latin typeface="Tahoma"/>
                <a:cs typeface="Tahoma"/>
              </a:rPr>
              <a:t>ril</a:t>
            </a:r>
            <a:r>
              <a:rPr sz="2400" spc="-4" dirty="0" smtClean="0">
                <a:latin typeface="Tahoma"/>
                <a:cs typeface="Tahoma"/>
              </a:rPr>
              <a:t>l</a:t>
            </a:r>
            <a:r>
              <a:rPr sz="2400" spc="0" dirty="0" smtClean="0">
                <a:latin typeface="Tahoma"/>
                <a:cs typeface="Tahoma"/>
              </a:rPr>
              <a:t>s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125"/>
              </a:spcBef>
            </a:pPr>
            <a:r>
              <a:rPr lang="en-PH" sz="2400" spc="0" dirty="0" smtClean="0">
                <a:latin typeface="Tahoma"/>
                <a:cs typeface="Tahoma"/>
              </a:rPr>
              <a:t>6. </a:t>
            </a:r>
            <a:r>
              <a:rPr sz="2400" spc="0" dirty="0" smtClean="0">
                <a:latin typeface="Tahoma"/>
                <a:cs typeface="Tahoma"/>
              </a:rPr>
              <a:t>Prop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r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l</a:t>
            </a:r>
            <a:r>
              <a:rPr sz="2400" spc="-4" dirty="0" smtClean="0">
                <a:latin typeface="Tahoma"/>
                <a:cs typeface="Tahoma"/>
              </a:rPr>
              <a:t>ec</a:t>
            </a:r>
            <a:r>
              <a:rPr sz="2400" spc="0" dirty="0" smtClean="0">
                <a:latin typeface="Tahoma"/>
                <a:cs typeface="Tahoma"/>
              </a:rPr>
              <a:t>tri</a:t>
            </a:r>
            <a:r>
              <a:rPr sz="2400" spc="-4" dirty="0" smtClean="0">
                <a:latin typeface="Tahoma"/>
                <a:cs typeface="Tahoma"/>
              </a:rPr>
              <a:t>ca</a:t>
            </a:r>
            <a:r>
              <a:rPr sz="2400" spc="0" dirty="0" smtClean="0">
                <a:latin typeface="Tahoma"/>
                <a:cs typeface="Tahoma"/>
              </a:rPr>
              <a:t>l Wiri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gs</a:t>
            </a:r>
            <a:r>
              <a:rPr sz="2400" spc="-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w</a:t>
            </a:r>
            <a:r>
              <a:rPr sz="2400" spc="-4" dirty="0" smtClean="0">
                <a:latin typeface="Tahoma"/>
                <a:cs typeface="Tahoma"/>
              </a:rPr>
              <a:t>i</a:t>
            </a:r>
            <a:r>
              <a:rPr sz="2400" spc="0" dirty="0" smtClean="0">
                <a:latin typeface="Tahoma"/>
                <a:cs typeface="Tahoma"/>
              </a:rPr>
              <a:t>th c</a:t>
            </a:r>
            <a:r>
              <a:rPr sz="2400" spc="-4" dirty="0" smtClean="0">
                <a:latin typeface="Tahoma"/>
                <a:cs typeface="Tahoma"/>
              </a:rPr>
              <a:t>i</a:t>
            </a:r>
            <a:r>
              <a:rPr sz="2400" spc="0" dirty="0" smtClean="0">
                <a:latin typeface="Tahoma"/>
                <a:cs typeface="Tahoma"/>
              </a:rPr>
              <a:t>r</a:t>
            </a:r>
            <a:r>
              <a:rPr sz="2400" spc="-4" dirty="0" smtClean="0">
                <a:latin typeface="Tahoma"/>
                <a:cs typeface="Tahoma"/>
              </a:rPr>
              <a:t>cu</a:t>
            </a:r>
            <a:r>
              <a:rPr sz="2400" spc="0" dirty="0" smtClean="0">
                <a:latin typeface="Tahoma"/>
                <a:cs typeface="Tahoma"/>
              </a:rPr>
              <a:t>it</a:t>
            </a:r>
            <a:r>
              <a:rPr sz="2400" spc="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br</a:t>
            </a:r>
            <a:r>
              <a:rPr sz="2400" spc="-4" dirty="0" smtClean="0">
                <a:latin typeface="Tahoma"/>
                <a:cs typeface="Tahoma"/>
              </a:rPr>
              <a:t>ea</a:t>
            </a:r>
            <a:r>
              <a:rPr sz="2400" spc="0" dirty="0" smtClean="0">
                <a:latin typeface="Tahoma"/>
                <a:cs typeface="Tahoma"/>
              </a:rPr>
              <a:t>ker a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d</a:t>
            </a:r>
            <a:r>
              <a:rPr sz="2400" spc="-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proper el</a:t>
            </a:r>
            <a:r>
              <a:rPr sz="2400" spc="-9" dirty="0" smtClean="0">
                <a:latin typeface="Tahoma"/>
                <a:cs typeface="Tahoma"/>
              </a:rPr>
              <a:t>e</a:t>
            </a:r>
            <a:r>
              <a:rPr sz="2400" spc="-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tri</a:t>
            </a:r>
            <a:r>
              <a:rPr sz="2400" spc="-4" dirty="0" smtClean="0">
                <a:latin typeface="Tahoma"/>
                <a:cs typeface="Tahoma"/>
              </a:rPr>
              <a:t>ca</a:t>
            </a:r>
            <a:r>
              <a:rPr sz="2400" spc="0" dirty="0" smtClean="0">
                <a:latin typeface="Tahoma"/>
                <a:cs typeface="Tahoma"/>
              </a:rPr>
              <a:t>l grou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d</a:t>
            </a:r>
            <a:r>
              <a:rPr sz="2400" spc="-9" dirty="0" smtClean="0">
                <a:latin typeface="Tahoma"/>
                <a:cs typeface="Tahoma"/>
              </a:rPr>
              <a:t>i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g</a:t>
            </a:r>
            <a:endParaRPr sz="2400" dirty="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125"/>
              </a:spcBef>
            </a:pPr>
            <a:r>
              <a:rPr lang="en-PH" sz="2400" spc="0" dirty="0" smtClean="0">
                <a:latin typeface="Tahoma"/>
                <a:cs typeface="Tahoma"/>
              </a:rPr>
              <a:t>7. </a:t>
            </a:r>
            <a:r>
              <a:rPr sz="2400" spc="0" dirty="0" smtClean="0">
                <a:latin typeface="Tahoma"/>
                <a:cs typeface="Tahoma"/>
              </a:rPr>
              <a:t>Sta</a:t>
            </a:r>
            <a:r>
              <a:rPr sz="2400" spc="-9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da</a:t>
            </a:r>
            <a:r>
              <a:rPr sz="2400" spc="-4" dirty="0" smtClean="0">
                <a:latin typeface="Tahoma"/>
                <a:cs typeface="Tahoma"/>
              </a:rPr>
              <a:t>r</a:t>
            </a:r>
            <a:r>
              <a:rPr sz="2400" spc="0" dirty="0" smtClean="0">
                <a:latin typeface="Tahoma"/>
                <a:cs typeface="Tahoma"/>
              </a:rPr>
              <a:t>d</a:t>
            </a:r>
            <a:r>
              <a:rPr sz="2400" spc="4" dirty="0" smtClean="0">
                <a:latin typeface="Tahoma"/>
                <a:cs typeface="Tahoma"/>
              </a:rPr>
              <a:t> 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l</a:t>
            </a:r>
            <a:r>
              <a:rPr sz="2400" spc="-4" dirty="0" smtClean="0">
                <a:latin typeface="Tahoma"/>
                <a:cs typeface="Tahoma"/>
              </a:rPr>
              <a:t>ec</a:t>
            </a:r>
            <a:r>
              <a:rPr sz="2400" spc="0" dirty="0" smtClean="0">
                <a:latin typeface="Tahoma"/>
                <a:cs typeface="Tahoma"/>
              </a:rPr>
              <a:t>tri</a:t>
            </a:r>
            <a:r>
              <a:rPr sz="2400" spc="-4" dirty="0" smtClean="0">
                <a:latin typeface="Tahoma"/>
                <a:cs typeface="Tahoma"/>
              </a:rPr>
              <a:t>ca</a:t>
            </a:r>
            <a:r>
              <a:rPr sz="2400" spc="0" dirty="0" smtClean="0">
                <a:latin typeface="Tahoma"/>
                <a:cs typeface="Tahoma"/>
              </a:rPr>
              <a:t>l outl</a:t>
            </a:r>
            <a:r>
              <a:rPr sz="2400" spc="-4" dirty="0" smtClean="0">
                <a:latin typeface="Tahoma"/>
                <a:cs typeface="Tahoma"/>
              </a:rPr>
              <a:t>e</a:t>
            </a:r>
            <a:r>
              <a:rPr sz="2400" spc="-9" dirty="0" smtClean="0">
                <a:latin typeface="Tahoma"/>
                <a:cs typeface="Tahoma"/>
              </a:rPr>
              <a:t>t</a:t>
            </a:r>
            <a:r>
              <a:rPr sz="2400" spc="0" dirty="0" smtClean="0">
                <a:latin typeface="Tahoma"/>
                <a:cs typeface="Tahoma"/>
              </a:rPr>
              <a:t>s with </a:t>
            </a:r>
            <a:r>
              <a:rPr sz="2400" spc="-4" dirty="0" smtClean="0">
                <a:latin typeface="Tahoma"/>
                <a:cs typeface="Tahoma"/>
              </a:rPr>
              <a:t>a</a:t>
            </a:r>
            <a:r>
              <a:rPr sz="2400" spc="-9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propri</a:t>
            </a:r>
            <a:r>
              <a:rPr sz="2400" spc="-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te </a:t>
            </a:r>
            <a:r>
              <a:rPr sz="2400" spc="-9" dirty="0" smtClean="0">
                <a:latin typeface="Tahoma"/>
                <a:cs typeface="Tahoma"/>
              </a:rPr>
              <a:t>l</a:t>
            </a:r>
            <a:r>
              <a:rPr sz="2400" spc="0" dirty="0" smtClean="0">
                <a:latin typeface="Tahoma"/>
                <a:cs typeface="Tahoma"/>
              </a:rPr>
              <a:t>oad </a:t>
            </a:r>
            <a:r>
              <a:rPr sz="2400" spc="-14" dirty="0" smtClean="0">
                <a:latin typeface="Tahoma"/>
                <a:cs typeface="Tahoma"/>
              </a:rPr>
              <a:t>c</a:t>
            </a:r>
            <a:r>
              <a:rPr sz="2400" spc="-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pa</a:t>
            </a:r>
            <a:r>
              <a:rPr sz="2400" spc="-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ity</a:t>
            </a:r>
            <a:endParaRPr sz="2400" dirty="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110"/>
              </a:spcBef>
            </a:pPr>
            <a:r>
              <a:rPr lang="en-PH" sz="2400" spc="4" dirty="0" smtClean="0">
                <a:latin typeface="Tahoma"/>
                <a:cs typeface="Tahoma"/>
              </a:rPr>
              <a:t>8. </a:t>
            </a:r>
            <a:r>
              <a:rPr sz="2400" spc="4" dirty="0" smtClean="0">
                <a:latin typeface="Tahoma"/>
                <a:cs typeface="Tahoma"/>
              </a:rPr>
              <a:t>E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gagi</a:t>
            </a:r>
            <a:r>
              <a:rPr sz="2400" spc="-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g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t</a:t>
            </a:r>
            <a:r>
              <a:rPr sz="2400" spc="0" dirty="0" smtClean="0">
                <a:latin typeface="Tahoma"/>
                <a:cs typeface="Tahoma"/>
              </a:rPr>
              <a:t>he assist</a:t>
            </a:r>
            <a:r>
              <a:rPr sz="2400" spc="-4" dirty="0" smtClean="0">
                <a:latin typeface="Tahoma"/>
                <a:cs typeface="Tahoma"/>
              </a:rPr>
              <a:t>anc</a:t>
            </a:r>
            <a:r>
              <a:rPr sz="2400" spc="0" dirty="0" smtClean="0">
                <a:latin typeface="Tahoma"/>
                <a:cs typeface="Tahoma"/>
              </a:rPr>
              <a:t>e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of B</a:t>
            </a:r>
            <a:r>
              <a:rPr sz="2400" spc="-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r</a:t>
            </a:r>
            <a:r>
              <a:rPr sz="2400" spc="-4" dirty="0" smtClean="0">
                <a:latin typeface="Tahoma"/>
                <a:cs typeface="Tahoma"/>
              </a:rPr>
              <a:t>an</a:t>
            </a:r>
            <a:r>
              <a:rPr sz="2400" spc="0" dirty="0" smtClean="0">
                <a:latin typeface="Tahoma"/>
                <a:cs typeface="Tahoma"/>
              </a:rPr>
              <a:t>gay Of</a:t>
            </a:r>
            <a:r>
              <a:rPr sz="2400" spc="-4" dirty="0" smtClean="0">
                <a:latin typeface="Tahoma"/>
                <a:cs typeface="Tahoma"/>
              </a:rPr>
              <a:t>f</a:t>
            </a:r>
            <a:r>
              <a:rPr sz="2400" spc="0" dirty="0" smtClean="0">
                <a:latin typeface="Tahoma"/>
                <a:cs typeface="Tahoma"/>
              </a:rPr>
              <a:t>i</a:t>
            </a:r>
            <a:r>
              <a:rPr sz="2400" spc="-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i</a:t>
            </a:r>
            <a:r>
              <a:rPr sz="2400" spc="-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ls for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-4" dirty="0" smtClean="0">
                <a:latin typeface="Tahoma"/>
                <a:cs typeface="Tahoma"/>
              </a:rPr>
              <a:t>ecu</a:t>
            </a:r>
            <a:r>
              <a:rPr sz="2400" spc="0" dirty="0" smtClean="0">
                <a:latin typeface="Tahoma"/>
                <a:cs typeface="Tahoma"/>
              </a:rPr>
              <a:t>rity</a:t>
            </a:r>
            <a:r>
              <a:rPr sz="2400" spc="4" dirty="0" smtClean="0">
                <a:latin typeface="Tahoma"/>
                <a:cs typeface="Tahoma"/>
              </a:rPr>
              <a:t> </a:t>
            </a:r>
            <a:r>
              <a:rPr sz="2400" spc="-4" dirty="0" smtClean="0">
                <a:latin typeface="Tahoma"/>
                <a:cs typeface="Tahoma"/>
              </a:rPr>
              <a:t>mechan</a:t>
            </a:r>
            <a:r>
              <a:rPr sz="2400" spc="0" dirty="0" smtClean="0">
                <a:latin typeface="Tahoma"/>
                <a:cs typeface="Tahoma"/>
              </a:rPr>
              <a:t>ism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12"/>
          <p:cNvSpPr txBox="1"/>
          <p:nvPr/>
        </p:nvSpPr>
        <p:spPr>
          <a:xfrm>
            <a:off x="457200" y="8610600"/>
            <a:ext cx="6594376" cy="531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62"/>
              </a:spcBef>
            </a:pPr>
            <a:r>
              <a:rPr spc="0" dirty="0" smtClean="0">
                <a:latin typeface="Tahoma"/>
                <a:cs typeface="Tahoma"/>
              </a:rPr>
              <a:t>As</a:t>
            </a:r>
            <a:r>
              <a:rPr spc="50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proof</a:t>
            </a:r>
            <a:r>
              <a:rPr spc="3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th</a:t>
            </a:r>
            <a:r>
              <a:rPr spc="-4" dirty="0" smtClean="0">
                <a:latin typeface="Tahoma"/>
                <a:cs typeface="Tahoma"/>
              </a:rPr>
              <a:t>a</a:t>
            </a:r>
            <a:r>
              <a:rPr spc="0" dirty="0" smtClean="0">
                <a:latin typeface="Tahoma"/>
                <a:cs typeface="Tahoma"/>
              </a:rPr>
              <a:t>t</a:t>
            </a:r>
            <a:r>
              <a:rPr spc="5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the</a:t>
            </a:r>
            <a:r>
              <a:rPr spc="4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r</a:t>
            </a:r>
            <a:r>
              <a:rPr spc="-4" dirty="0" smtClean="0">
                <a:latin typeface="Tahoma"/>
                <a:cs typeface="Tahoma"/>
              </a:rPr>
              <a:t>ec</a:t>
            </a:r>
            <a:r>
              <a:rPr spc="0" dirty="0" smtClean="0">
                <a:latin typeface="Tahoma"/>
                <a:cs typeface="Tahoma"/>
              </a:rPr>
              <a:t>ipi</a:t>
            </a:r>
            <a:r>
              <a:rPr spc="-14" dirty="0" smtClean="0">
                <a:latin typeface="Tahoma"/>
                <a:cs typeface="Tahoma"/>
              </a:rPr>
              <a:t>e</a:t>
            </a:r>
            <a:r>
              <a:rPr spc="-4" dirty="0" smtClean="0">
                <a:latin typeface="Tahoma"/>
                <a:cs typeface="Tahoma"/>
              </a:rPr>
              <a:t>n</a:t>
            </a:r>
            <a:r>
              <a:rPr spc="0" dirty="0" smtClean="0">
                <a:latin typeface="Tahoma"/>
                <a:cs typeface="Tahoma"/>
              </a:rPr>
              <a:t>t</a:t>
            </a:r>
            <a:r>
              <a:rPr spc="5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s</a:t>
            </a:r>
            <a:r>
              <a:rPr spc="-4" dirty="0" smtClean="0">
                <a:latin typeface="Tahoma"/>
                <a:cs typeface="Tahoma"/>
              </a:rPr>
              <a:t>ch</a:t>
            </a:r>
            <a:r>
              <a:rPr spc="0" dirty="0" smtClean="0">
                <a:latin typeface="Tahoma"/>
                <a:cs typeface="Tahoma"/>
              </a:rPr>
              <a:t>ool</a:t>
            </a:r>
            <a:r>
              <a:rPr spc="5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is</a:t>
            </a:r>
            <a:r>
              <a:rPr spc="49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r</a:t>
            </a:r>
            <a:r>
              <a:rPr spc="-4" dirty="0" smtClean="0">
                <a:latin typeface="Tahoma"/>
                <a:cs typeface="Tahoma"/>
              </a:rPr>
              <a:t>ea</a:t>
            </a:r>
            <a:r>
              <a:rPr spc="-9" dirty="0" smtClean="0">
                <a:latin typeface="Tahoma"/>
                <a:cs typeface="Tahoma"/>
              </a:rPr>
              <a:t>d</a:t>
            </a:r>
            <a:r>
              <a:rPr spc="0" dirty="0" smtClean="0">
                <a:latin typeface="Tahoma"/>
                <a:cs typeface="Tahoma"/>
              </a:rPr>
              <a:t>y</a:t>
            </a:r>
            <a:r>
              <a:rPr spc="54" dirty="0" smtClean="0">
                <a:latin typeface="Tahoma"/>
                <a:cs typeface="Tahoma"/>
              </a:rPr>
              <a:t> </a:t>
            </a:r>
            <a:r>
              <a:rPr spc="-9" dirty="0" smtClean="0">
                <a:latin typeface="Tahoma"/>
                <a:cs typeface="Tahoma"/>
              </a:rPr>
              <a:t>t</a:t>
            </a:r>
            <a:r>
              <a:rPr spc="0" dirty="0" smtClean="0">
                <a:latin typeface="Tahoma"/>
                <a:cs typeface="Tahoma"/>
              </a:rPr>
              <a:t>o</a:t>
            </a:r>
            <a:r>
              <a:rPr spc="49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r</a:t>
            </a:r>
            <a:r>
              <a:rPr spc="-4" dirty="0" smtClean="0">
                <a:latin typeface="Tahoma"/>
                <a:cs typeface="Tahoma"/>
              </a:rPr>
              <a:t>ece</a:t>
            </a:r>
            <a:r>
              <a:rPr spc="0" dirty="0" smtClean="0">
                <a:latin typeface="Tahoma"/>
                <a:cs typeface="Tahoma"/>
              </a:rPr>
              <a:t>ive</a:t>
            </a:r>
            <a:r>
              <a:rPr spc="50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the</a:t>
            </a:r>
            <a:r>
              <a:rPr spc="44" dirty="0" smtClean="0">
                <a:latin typeface="Tahoma"/>
                <a:cs typeface="Tahoma"/>
              </a:rPr>
              <a:t> </a:t>
            </a:r>
            <a:r>
              <a:rPr spc="-4" dirty="0" smtClean="0">
                <a:latin typeface="Tahoma"/>
                <a:cs typeface="Tahoma"/>
              </a:rPr>
              <a:t>DC</a:t>
            </a:r>
            <a:r>
              <a:rPr spc="0" dirty="0" smtClean="0">
                <a:latin typeface="Tahoma"/>
                <a:cs typeface="Tahoma"/>
              </a:rPr>
              <a:t>P</a:t>
            </a:r>
            <a:r>
              <a:rPr spc="5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pa</a:t>
            </a:r>
            <a:r>
              <a:rPr spc="-4" dirty="0" smtClean="0">
                <a:latin typeface="Tahoma"/>
                <a:cs typeface="Tahoma"/>
              </a:rPr>
              <a:t>c</a:t>
            </a:r>
            <a:r>
              <a:rPr spc="0" dirty="0" smtClean="0">
                <a:latin typeface="Tahoma"/>
                <a:cs typeface="Tahoma"/>
              </a:rPr>
              <a:t>kag</a:t>
            </a:r>
            <a:r>
              <a:rPr spc="-4" dirty="0" smtClean="0">
                <a:latin typeface="Tahoma"/>
                <a:cs typeface="Tahoma"/>
              </a:rPr>
              <a:t>e</a:t>
            </a:r>
            <a:r>
              <a:rPr spc="0" dirty="0" smtClean="0">
                <a:latin typeface="Tahoma"/>
                <a:cs typeface="Tahoma"/>
              </a:rPr>
              <a:t>,</a:t>
            </a:r>
            <a:r>
              <a:rPr spc="39" dirty="0" smtClean="0">
                <a:latin typeface="Tahoma"/>
                <a:cs typeface="Tahoma"/>
              </a:rPr>
              <a:t> </a:t>
            </a:r>
            <a:r>
              <a:rPr spc="-14" dirty="0" smtClean="0">
                <a:latin typeface="Tahoma"/>
                <a:cs typeface="Tahoma"/>
              </a:rPr>
              <a:t>a</a:t>
            </a:r>
            <a:r>
              <a:rPr spc="0" dirty="0" smtClean="0">
                <a:latin typeface="Tahoma"/>
                <a:cs typeface="Tahoma"/>
              </a:rPr>
              <a:t>n</a:t>
            </a:r>
            <a:r>
              <a:rPr spc="50" dirty="0" smtClean="0">
                <a:latin typeface="Tahoma"/>
                <a:cs typeface="Tahoma"/>
              </a:rPr>
              <a:t> </a:t>
            </a:r>
            <a:r>
              <a:rPr spc="-4" dirty="0" smtClean="0">
                <a:latin typeface="Tahoma"/>
                <a:cs typeface="Tahoma"/>
              </a:rPr>
              <a:t>acc</a:t>
            </a:r>
            <a:r>
              <a:rPr spc="0" dirty="0" smtClean="0">
                <a:latin typeface="Tahoma"/>
                <a:cs typeface="Tahoma"/>
              </a:rPr>
              <a:t>omplis</a:t>
            </a:r>
            <a:r>
              <a:rPr spc="-4" dirty="0" smtClean="0">
                <a:latin typeface="Tahoma"/>
                <a:cs typeface="Tahoma"/>
              </a:rPr>
              <a:t>he</a:t>
            </a:r>
            <a:r>
              <a:rPr spc="0" dirty="0" smtClean="0">
                <a:latin typeface="Tahoma"/>
                <a:cs typeface="Tahoma"/>
              </a:rPr>
              <a:t>d</a:t>
            </a:r>
            <a:r>
              <a:rPr spc="5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S</a:t>
            </a:r>
            <a:r>
              <a:rPr spc="-9" dirty="0" smtClean="0">
                <a:latin typeface="Tahoma"/>
                <a:cs typeface="Tahoma"/>
              </a:rPr>
              <a:t>c</a:t>
            </a:r>
            <a:r>
              <a:rPr spc="-4" dirty="0" smtClean="0">
                <a:latin typeface="Tahoma"/>
                <a:cs typeface="Tahoma"/>
              </a:rPr>
              <a:t>h</a:t>
            </a:r>
            <a:r>
              <a:rPr spc="0" dirty="0" smtClean="0">
                <a:latin typeface="Tahoma"/>
                <a:cs typeface="Tahoma"/>
              </a:rPr>
              <a:t>ool</a:t>
            </a:r>
            <a:r>
              <a:rPr lang="en-PH" dirty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R</a:t>
            </a:r>
            <a:r>
              <a:rPr spc="-4" dirty="0" smtClean="0">
                <a:latin typeface="Tahoma"/>
                <a:cs typeface="Tahoma"/>
              </a:rPr>
              <a:t>ea</a:t>
            </a:r>
            <a:r>
              <a:rPr spc="0" dirty="0" smtClean="0">
                <a:latin typeface="Tahoma"/>
                <a:cs typeface="Tahoma"/>
              </a:rPr>
              <a:t>din</a:t>
            </a:r>
            <a:r>
              <a:rPr spc="-4" dirty="0" smtClean="0">
                <a:latin typeface="Tahoma"/>
                <a:cs typeface="Tahoma"/>
              </a:rPr>
              <a:t>e</a:t>
            </a:r>
            <a:r>
              <a:rPr spc="0" dirty="0" smtClean="0">
                <a:latin typeface="Tahoma"/>
                <a:cs typeface="Tahoma"/>
              </a:rPr>
              <a:t>ss </a:t>
            </a:r>
            <a:r>
              <a:rPr spc="0" dirty="0" smtClean="0">
                <a:latin typeface="Tahoma"/>
                <a:cs typeface="Tahoma"/>
              </a:rPr>
              <a:t>C</a:t>
            </a:r>
            <a:r>
              <a:rPr spc="-4" dirty="0" smtClean="0">
                <a:latin typeface="Tahoma"/>
                <a:cs typeface="Tahoma"/>
              </a:rPr>
              <a:t>hec</a:t>
            </a:r>
            <a:r>
              <a:rPr spc="0" dirty="0" smtClean="0">
                <a:latin typeface="Tahoma"/>
                <a:cs typeface="Tahoma"/>
              </a:rPr>
              <a:t>klist</a:t>
            </a:r>
            <a:r>
              <a:rPr spc="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m</a:t>
            </a:r>
            <a:r>
              <a:rPr spc="-4" dirty="0" smtClean="0">
                <a:latin typeface="Tahoma"/>
                <a:cs typeface="Tahoma"/>
              </a:rPr>
              <a:t>u</a:t>
            </a:r>
            <a:r>
              <a:rPr spc="0" dirty="0" smtClean="0">
                <a:latin typeface="Tahoma"/>
                <a:cs typeface="Tahoma"/>
              </a:rPr>
              <a:t>st</a:t>
            </a:r>
            <a:r>
              <a:rPr spc="-4" dirty="0" smtClean="0">
                <a:latin typeface="Tahoma"/>
                <a:cs typeface="Tahoma"/>
              </a:rPr>
              <a:t> </a:t>
            </a:r>
            <a:r>
              <a:rPr spc="4" dirty="0" smtClean="0">
                <a:latin typeface="Tahoma"/>
                <a:cs typeface="Tahoma"/>
              </a:rPr>
              <a:t>b</a:t>
            </a:r>
            <a:r>
              <a:rPr spc="0" dirty="0" smtClean="0">
                <a:latin typeface="Tahoma"/>
                <a:cs typeface="Tahoma"/>
              </a:rPr>
              <a:t>e sub</a:t>
            </a:r>
            <a:r>
              <a:rPr spc="-4" dirty="0" smtClean="0">
                <a:latin typeface="Tahoma"/>
                <a:cs typeface="Tahoma"/>
              </a:rPr>
              <a:t>m</a:t>
            </a:r>
            <a:r>
              <a:rPr spc="0" dirty="0" smtClean="0">
                <a:latin typeface="Tahoma"/>
                <a:cs typeface="Tahoma"/>
              </a:rPr>
              <a:t>i</a:t>
            </a:r>
            <a:r>
              <a:rPr spc="-9" dirty="0" smtClean="0">
                <a:latin typeface="Tahoma"/>
                <a:cs typeface="Tahoma"/>
              </a:rPr>
              <a:t>t</a:t>
            </a:r>
            <a:r>
              <a:rPr spc="0" dirty="0" smtClean="0">
                <a:latin typeface="Tahoma"/>
                <a:cs typeface="Tahoma"/>
              </a:rPr>
              <a:t>ted</a:t>
            </a:r>
            <a:r>
              <a:rPr spc="-9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to</a:t>
            </a:r>
            <a:r>
              <a:rPr spc="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D</a:t>
            </a:r>
            <a:r>
              <a:rPr spc="-4" dirty="0" smtClean="0">
                <a:latin typeface="Tahoma"/>
                <a:cs typeface="Tahoma"/>
              </a:rPr>
              <a:t>e</a:t>
            </a:r>
            <a:r>
              <a:rPr spc="-9" dirty="0" smtClean="0">
                <a:latin typeface="Tahoma"/>
                <a:cs typeface="Tahoma"/>
              </a:rPr>
              <a:t>p</a:t>
            </a:r>
            <a:r>
              <a:rPr spc="4" dirty="0" smtClean="0">
                <a:latin typeface="Tahoma"/>
                <a:cs typeface="Tahoma"/>
              </a:rPr>
              <a:t>E</a:t>
            </a:r>
            <a:r>
              <a:rPr spc="0" dirty="0" smtClean="0">
                <a:latin typeface="Tahoma"/>
                <a:cs typeface="Tahoma"/>
              </a:rPr>
              <a:t>d</a:t>
            </a:r>
            <a:r>
              <a:rPr spc="-4" dirty="0" smtClean="0">
                <a:latin typeface="Tahoma"/>
                <a:cs typeface="Tahoma"/>
              </a:rPr>
              <a:t> </a:t>
            </a:r>
            <a:r>
              <a:rPr spc="0" dirty="0" smtClean="0">
                <a:latin typeface="Tahoma"/>
                <a:cs typeface="Tahoma"/>
              </a:rPr>
              <a:t>Te</a:t>
            </a:r>
            <a:r>
              <a:rPr spc="-4" dirty="0" smtClean="0">
                <a:latin typeface="Tahoma"/>
                <a:cs typeface="Tahoma"/>
              </a:rPr>
              <a:t>chn</a:t>
            </a:r>
            <a:r>
              <a:rPr spc="0" dirty="0" smtClean="0">
                <a:latin typeface="Tahoma"/>
                <a:cs typeface="Tahoma"/>
              </a:rPr>
              <a:t>i</a:t>
            </a:r>
            <a:r>
              <a:rPr spc="-4" dirty="0" smtClean="0">
                <a:latin typeface="Tahoma"/>
                <a:cs typeface="Tahoma"/>
              </a:rPr>
              <a:t>ca</a:t>
            </a:r>
            <a:r>
              <a:rPr spc="0" dirty="0" smtClean="0">
                <a:latin typeface="Tahoma"/>
                <a:cs typeface="Tahoma"/>
              </a:rPr>
              <a:t>l S</a:t>
            </a:r>
            <a:r>
              <a:rPr spc="-4" dirty="0" smtClean="0">
                <a:latin typeface="Tahoma"/>
                <a:cs typeface="Tahoma"/>
              </a:rPr>
              <a:t>e</a:t>
            </a:r>
            <a:r>
              <a:rPr spc="0" dirty="0" smtClean="0">
                <a:latin typeface="Tahoma"/>
                <a:cs typeface="Tahoma"/>
              </a:rPr>
              <a:t>rvi</a:t>
            </a:r>
            <a:r>
              <a:rPr spc="-4" dirty="0" smtClean="0">
                <a:latin typeface="Tahoma"/>
                <a:cs typeface="Tahoma"/>
              </a:rPr>
              <a:t>c</a:t>
            </a:r>
            <a:r>
              <a:rPr spc="0" dirty="0" smtClean="0">
                <a:latin typeface="Tahoma"/>
                <a:cs typeface="Tahoma"/>
              </a:rPr>
              <a:t>e </a:t>
            </a:r>
            <a:r>
              <a:rPr spc="4" dirty="0" smtClean="0">
                <a:latin typeface="Tahoma"/>
                <a:cs typeface="Tahoma"/>
              </a:rPr>
              <a:t>p</a:t>
            </a:r>
            <a:r>
              <a:rPr spc="0" dirty="0" smtClean="0">
                <a:latin typeface="Tahoma"/>
                <a:cs typeface="Tahoma"/>
              </a:rPr>
              <a:t>rior to</a:t>
            </a:r>
            <a:r>
              <a:rPr spc="-4" dirty="0" smtClean="0">
                <a:latin typeface="Tahoma"/>
                <a:cs typeface="Tahoma"/>
              </a:rPr>
              <a:t> </a:t>
            </a:r>
            <a:r>
              <a:rPr spc="4" dirty="0" smtClean="0">
                <a:latin typeface="Tahoma"/>
                <a:cs typeface="Tahoma"/>
              </a:rPr>
              <a:t>d</a:t>
            </a:r>
            <a:r>
              <a:rPr spc="-4" dirty="0" smtClean="0">
                <a:latin typeface="Tahoma"/>
                <a:cs typeface="Tahoma"/>
              </a:rPr>
              <a:t>e</a:t>
            </a:r>
            <a:r>
              <a:rPr spc="0" dirty="0" smtClean="0">
                <a:latin typeface="Tahoma"/>
                <a:cs typeface="Tahoma"/>
              </a:rPr>
              <a:t>liv</a:t>
            </a:r>
            <a:r>
              <a:rPr spc="-4" dirty="0" smtClean="0">
                <a:latin typeface="Tahoma"/>
                <a:cs typeface="Tahoma"/>
              </a:rPr>
              <a:t>e</a:t>
            </a:r>
            <a:r>
              <a:rPr spc="0" dirty="0" smtClean="0">
                <a:latin typeface="Tahoma"/>
                <a:cs typeface="Tahoma"/>
              </a:rPr>
              <a:t>ry.</a:t>
            </a:r>
            <a:endParaRPr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721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6122" y="844041"/>
            <a:ext cx="5545962" cy="784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860" y="645623"/>
            <a:ext cx="2682470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Sc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-2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55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klist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14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2860" y="645619"/>
            <a:ext cx="1646355" cy="542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D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elivery P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r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o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c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du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r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endParaRPr sz="1400">
              <a:latin typeface="Cambria"/>
              <a:cs typeface="Cambria"/>
            </a:endParaRPr>
          </a:p>
          <a:p>
            <a:pPr marL="12700" marR="26746">
              <a:lnSpc>
                <a:spcPct val="97696"/>
              </a:lnSpc>
              <a:spcBef>
                <a:spcPts val="1068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Inf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mat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2860" y="1393813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1460" y="1393813"/>
            <a:ext cx="5782115" cy="881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57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ivis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thro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gh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che</a:t>
            </a:r>
            <a:r>
              <a:rPr sz="1100" spc="0" dirty="0" smtClean="0">
                <a:latin typeface="Tahoma"/>
                <a:cs typeface="Tahoma"/>
              </a:rPr>
              <a:t>dule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endParaRPr sz="1100">
              <a:latin typeface="Tahoma"/>
              <a:cs typeface="Tahoma"/>
            </a:endParaRPr>
          </a:p>
          <a:p>
            <a:pPr marL="12700" marR="25089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ipi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ools.</a:t>
            </a:r>
            <a:endParaRPr sz="1100">
              <a:latin typeface="Tahoma"/>
              <a:cs typeface="Tahoma"/>
            </a:endParaRPr>
          </a:p>
          <a:p>
            <a:pPr marL="12700" marR="25089">
              <a:lnSpc>
                <a:spcPct val="100585"/>
              </a:lnSpc>
              <a:spcBef>
                <a:spcPts val="125"/>
              </a:spcBef>
            </a:pPr>
            <a:r>
              <a:rPr sz="1100" spc="0" dirty="0" smtClean="0">
                <a:latin typeface="Tahoma"/>
                <a:cs typeface="Tahoma"/>
              </a:rPr>
              <a:t>The 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ipi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ools are</a:t>
            </a:r>
            <a:r>
              <a:rPr sz="1100" spc="-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sc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dul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110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ipi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ools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ive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  <a:p>
            <a:pPr marL="12700" marR="25089">
              <a:lnSpc>
                <a:spcPct val="100585"/>
              </a:lnSpc>
              <a:spcBef>
                <a:spcPts val="50"/>
              </a:spcBef>
            </a:pP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rm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de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 will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push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ro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gh.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860" y="1751953"/>
            <a:ext cx="164710" cy="348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48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2860" y="2611837"/>
            <a:ext cx="1214208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ct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al</a:t>
            </a:r>
            <a:r>
              <a:rPr sz="1300" b="1" spc="-3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ve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860" y="3006205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1460" y="3006205"/>
            <a:ext cx="5770824" cy="52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93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tru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at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296113" indent="-274269">
              <a:lnSpc>
                <a:spcPct val="103905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1.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4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4" dirty="0" smtClean="0">
                <a:latin typeface="Tahoma"/>
                <a:cs typeface="Tahoma"/>
              </a:rPr>
              <a:t>nne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looks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23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4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4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3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4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25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ive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s in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ollowi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7877" y="3730486"/>
            <a:ext cx="3251749" cy="350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31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rty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dian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e (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ith a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 let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6354" y="4280650"/>
            <a:ext cx="26925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 of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above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-4" dirty="0" smtClean="0">
                <a:latin typeface="Tahoma"/>
                <a:cs typeface="Tahoma"/>
              </a:rPr>
              <a:t>ean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NO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D</a:t>
            </a:r>
            <a:r>
              <a:rPr sz="1100" b="1" spc="4" dirty="0" smtClean="0">
                <a:latin typeface="Tahoma"/>
                <a:cs typeface="Tahoma"/>
              </a:rPr>
              <a:t>EL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V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RY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4650982"/>
            <a:ext cx="5769049" cy="697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1.</a:t>
            </a:r>
            <a:r>
              <a:rPr sz="1100" spc="-4" dirty="0" smtClean="0">
                <a:latin typeface="Tahoma"/>
                <a:cs typeface="Tahoma"/>
              </a:rPr>
              <a:t>2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odian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ive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-14" dirty="0" smtClean="0">
                <a:latin typeface="Tahoma"/>
                <a:cs typeface="Tahoma"/>
              </a:rPr>
              <a:t>/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nee</a:t>
            </a:r>
            <a:r>
              <a:rPr sz="1100" spc="0" dirty="0" smtClean="0">
                <a:latin typeface="Tahoma"/>
                <a:cs typeface="Tahoma"/>
              </a:rPr>
              <a:t>ds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k</a:t>
            </a:r>
            <a:endParaRPr sz="1100">
              <a:latin typeface="Tahoma"/>
              <a:cs typeface="Tahoma"/>
            </a:endParaRPr>
          </a:p>
          <a:p>
            <a:pPr marL="286969" marR="20846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photoco</a:t>
            </a:r>
            <a:r>
              <a:rPr sz="1100" spc="-1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ir 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l ID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/ 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ID</a:t>
            </a:r>
            <a:endParaRPr sz="1100">
              <a:latin typeface="Tahoma"/>
              <a:cs typeface="Tahoma"/>
            </a:endParaRPr>
          </a:p>
          <a:p>
            <a:pPr marL="286969" marR="8252" indent="-274269">
              <a:lnSpc>
                <a:spcPct val="103603"/>
              </a:lnSpc>
              <a:spcBef>
                <a:spcPts val="125"/>
              </a:spcBef>
            </a:pPr>
            <a:r>
              <a:rPr sz="1100" spc="0" dirty="0" smtClean="0">
                <a:latin typeface="Tahoma"/>
                <a:cs typeface="Tahoma"/>
              </a:rPr>
              <a:t>1.</a:t>
            </a:r>
            <a:r>
              <a:rPr sz="1100" spc="-4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2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1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22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2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ive</a:t>
            </a:r>
            <a:r>
              <a:rPr sz="1100" spc="2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0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22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/s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1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nee</a:t>
            </a:r>
            <a:r>
              <a:rPr sz="1100" spc="0" dirty="0" smtClean="0">
                <a:latin typeface="Tahoma"/>
                <a:cs typeface="Tahoma"/>
              </a:rPr>
              <a:t>ds</a:t>
            </a:r>
            <a:r>
              <a:rPr sz="1100" spc="223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2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2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5367262"/>
            <a:ext cx="402891" cy="533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1.</a:t>
            </a:r>
            <a:r>
              <a:rPr sz="1100" spc="-4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.1.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53"/>
              </a:spcBef>
            </a:pPr>
            <a:r>
              <a:rPr sz="1100" spc="0" dirty="0" smtClean="0">
                <a:latin typeface="Tahoma"/>
                <a:cs typeface="Tahoma"/>
              </a:rPr>
              <a:t>1.</a:t>
            </a:r>
            <a:r>
              <a:rPr sz="1100" spc="-4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.2.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125"/>
              </a:spcBef>
            </a:pPr>
            <a:r>
              <a:rPr sz="1100" spc="0" dirty="0" smtClean="0">
                <a:latin typeface="Tahoma"/>
                <a:cs typeface="Tahoma"/>
              </a:rPr>
              <a:t>1.</a:t>
            </a:r>
            <a:r>
              <a:rPr sz="1100" spc="-4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.3.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6354" y="5367262"/>
            <a:ext cx="4734821" cy="533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93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Lett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s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dian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27"/>
              </a:lnSpc>
              <a:spcBef>
                <a:spcPts val="53"/>
              </a:spcBef>
            </a:pPr>
            <a:r>
              <a:rPr sz="1100" spc="0" dirty="0" smtClean="0">
                <a:latin typeface="Tahoma"/>
                <a:cs typeface="Tahoma"/>
              </a:rPr>
              <a:t>Fro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od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an’</a:t>
            </a:r>
            <a:r>
              <a:rPr sz="1100" spc="0" dirty="0" smtClean="0">
                <a:latin typeface="Tahoma"/>
                <a:cs typeface="Tahoma"/>
              </a:rPr>
              <a:t>s 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 ID / 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ID 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27"/>
              </a:lnSpc>
              <a:spcBef>
                <a:spcPts val="124"/>
              </a:spcBef>
            </a:pPr>
            <a:r>
              <a:rPr sz="1100" spc="0" dirty="0" smtClean="0">
                <a:latin typeface="Tahoma"/>
                <a:cs typeface="Tahoma"/>
              </a:rPr>
              <a:t>Fro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9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 ID / 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860" y="6105132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1460" y="6105132"/>
            <a:ext cx="520695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4" dirty="0" smtClean="0">
                <a:latin typeface="Tahoma"/>
                <a:cs typeface="Tahoma"/>
              </a:rPr>
              <a:t>nne</a:t>
            </a:r>
            <a:r>
              <a:rPr sz="1100" spc="0" dirty="0" smtClean="0">
                <a:latin typeface="Tahoma"/>
                <a:cs typeface="Tahoma"/>
              </a:rPr>
              <a:t>l 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room pro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ded 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860" y="6473940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1460" y="6473940"/>
            <a:ext cx="5781285" cy="340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odian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is/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BOX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191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NL</a:t>
            </a:r>
            <a:r>
              <a:rPr sz="1100" b="1" spc="0" dirty="0" smtClean="0">
                <a:latin typeface="Tahoma"/>
                <a:cs typeface="Tahoma"/>
              </a:rPr>
              <a:t>Y</a:t>
            </a:r>
            <a:r>
              <a:rPr sz="1100" b="1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signs 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ta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dli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500" y="4293108"/>
            <a:ext cx="6248146" cy="235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5695" y="1332865"/>
            <a:ext cx="5873750" cy="2371089"/>
          </a:xfrm>
          <a:custGeom>
            <a:avLst/>
            <a:gdLst/>
            <a:ahLst/>
            <a:cxnLst/>
            <a:rect l="l" t="t" r="r" b="b"/>
            <a:pathLst>
              <a:path w="5873750" h="2371089">
                <a:moveTo>
                  <a:pt x="0" y="2371089"/>
                </a:moveTo>
                <a:lnTo>
                  <a:pt x="5873750" y="2371089"/>
                </a:lnTo>
                <a:lnTo>
                  <a:pt x="5873750" y="0"/>
                </a:lnTo>
                <a:lnTo>
                  <a:pt x="0" y="0"/>
                </a:lnTo>
                <a:lnTo>
                  <a:pt x="0" y="23710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8704" y="639179"/>
            <a:ext cx="5456459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Look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ker (F</a:t>
            </a:r>
            <a:r>
              <a:rPr sz="1100" spc="-9" dirty="0" smtClean="0">
                <a:latin typeface="Tahoma"/>
                <a:cs typeface="Tahoma"/>
              </a:rPr>
              <a:t>ig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1)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ke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not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orn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 r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6667" y="1002145"/>
            <a:ext cx="2201287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Figu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 1.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per Stick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860" y="6870180"/>
            <a:ext cx="5128435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4</a:t>
            </a:r>
            <a:r>
              <a:rPr sz="1100" spc="0" dirty="0" smtClean="0">
                <a:latin typeface="Tahoma"/>
                <a:cs typeface="Tahoma"/>
              </a:rPr>
              <a:t>. 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OK,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sign </a:t>
            </a:r>
            <a:r>
              <a:rPr sz="1100" spc="-4" dirty="0" smtClean="0">
                <a:latin typeface="Tahoma"/>
                <a:cs typeface="Tahoma"/>
              </a:rPr>
              <a:t>th</a:t>
            </a:r>
            <a:r>
              <a:rPr sz="1100" spc="0" dirty="0" smtClean="0">
                <a:latin typeface="Tahoma"/>
                <a:cs typeface="Tahoma"/>
              </a:rPr>
              <a:t>e For</a:t>
            </a:r>
            <a:r>
              <a:rPr sz="1100" spc="-4" dirty="0" smtClean="0">
                <a:latin typeface="Tahoma"/>
                <a:cs typeface="Tahoma"/>
              </a:rPr>
              <a:t>wa</a:t>
            </a:r>
            <a:r>
              <a:rPr sz="1100" spc="0" dirty="0" smtClean="0">
                <a:latin typeface="Tahoma"/>
                <a:cs typeface="Tahoma"/>
              </a:rPr>
              <a:t>rdi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ll</a:t>
            </a:r>
            <a:r>
              <a:rPr sz="1100" b="1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(F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 2)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5695" y="1332865"/>
            <a:ext cx="5873750" cy="2371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243" marR="137962" indent="-4989" algn="ctr">
              <a:lnSpc>
                <a:spcPct val="104207"/>
              </a:lnSpc>
              <a:spcBef>
                <a:spcPts val="395"/>
              </a:spcBef>
            </a:pPr>
            <a:r>
              <a:rPr sz="2000" spc="0" dirty="0" smtClean="0">
                <a:latin typeface="Tahoma"/>
                <a:cs typeface="Tahoma"/>
              </a:rPr>
              <a:t>PLEASE</a:t>
            </a:r>
            <a:r>
              <a:rPr sz="2000" spc="-9" dirty="0" smtClean="0">
                <a:latin typeface="Tahoma"/>
                <a:cs typeface="Tahoma"/>
              </a:rPr>
              <a:t> </a:t>
            </a:r>
            <a:r>
              <a:rPr sz="2000" spc="0" dirty="0" smtClean="0">
                <a:latin typeface="Tahoma"/>
                <a:cs typeface="Tahoma"/>
              </a:rPr>
              <a:t>ENS</a:t>
            </a:r>
            <a:r>
              <a:rPr sz="2000" spc="-9" dirty="0" smtClean="0">
                <a:latin typeface="Tahoma"/>
                <a:cs typeface="Tahoma"/>
              </a:rPr>
              <a:t>U</a:t>
            </a:r>
            <a:r>
              <a:rPr sz="2000" spc="0" dirty="0" smtClean="0">
                <a:latin typeface="Tahoma"/>
                <a:cs typeface="Tahoma"/>
              </a:rPr>
              <a:t>RE T</a:t>
            </a:r>
            <a:r>
              <a:rPr sz="2000" spc="4" dirty="0" smtClean="0">
                <a:latin typeface="Tahoma"/>
                <a:cs typeface="Tahoma"/>
              </a:rPr>
              <a:t>H</a:t>
            </a:r>
            <a:r>
              <a:rPr sz="2000" spc="-14" dirty="0" smtClean="0">
                <a:latin typeface="Tahoma"/>
                <a:cs typeface="Tahoma"/>
              </a:rPr>
              <a:t>A</a:t>
            </a:r>
            <a:r>
              <a:rPr sz="2000" spc="0" dirty="0" smtClean="0">
                <a:latin typeface="Tahoma"/>
                <a:cs typeface="Tahoma"/>
              </a:rPr>
              <a:t>T TH</a:t>
            </a:r>
            <a:r>
              <a:rPr sz="2000" spc="-14" dirty="0" smtClean="0">
                <a:latin typeface="Tahoma"/>
                <a:cs typeface="Tahoma"/>
              </a:rPr>
              <a:t>I</a:t>
            </a:r>
            <a:r>
              <a:rPr sz="2000" spc="0" dirty="0" smtClean="0">
                <a:latin typeface="Tahoma"/>
                <a:cs typeface="Tahoma"/>
              </a:rPr>
              <a:t>S STIC</a:t>
            </a:r>
            <a:r>
              <a:rPr sz="2000" spc="-4" dirty="0" smtClean="0">
                <a:latin typeface="Tahoma"/>
                <a:cs typeface="Tahoma"/>
              </a:rPr>
              <a:t>K</a:t>
            </a:r>
            <a:r>
              <a:rPr sz="2000" spc="-9" dirty="0" smtClean="0">
                <a:latin typeface="Tahoma"/>
                <a:cs typeface="Tahoma"/>
              </a:rPr>
              <a:t>E</a:t>
            </a:r>
            <a:r>
              <a:rPr sz="2000" spc="0" dirty="0" smtClean="0">
                <a:latin typeface="Tahoma"/>
                <a:cs typeface="Tahoma"/>
              </a:rPr>
              <a:t>R IS N</a:t>
            </a:r>
            <a:r>
              <a:rPr sz="2000" spc="-9" dirty="0" smtClean="0">
                <a:latin typeface="Tahoma"/>
                <a:cs typeface="Tahoma"/>
              </a:rPr>
              <a:t>O</a:t>
            </a:r>
            <a:r>
              <a:rPr sz="2000" spc="0" dirty="0" smtClean="0">
                <a:latin typeface="Tahoma"/>
                <a:cs typeface="Tahoma"/>
              </a:rPr>
              <a:t>T REMO</a:t>
            </a:r>
            <a:r>
              <a:rPr sz="2000" spc="-9" dirty="0" smtClean="0">
                <a:latin typeface="Tahoma"/>
                <a:cs typeface="Tahoma"/>
              </a:rPr>
              <a:t>V</a:t>
            </a:r>
            <a:r>
              <a:rPr sz="2000" spc="0" dirty="0" smtClean="0">
                <a:latin typeface="Tahoma"/>
                <a:cs typeface="Tahoma"/>
              </a:rPr>
              <a:t>ED / </a:t>
            </a:r>
            <a:r>
              <a:rPr sz="2000" spc="-9" dirty="0" smtClean="0">
                <a:latin typeface="Tahoma"/>
                <a:cs typeface="Tahoma"/>
              </a:rPr>
              <a:t>T</a:t>
            </a:r>
            <a:r>
              <a:rPr sz="2000" spc="0" dirty="0" smtClean="0">
                <a:latin typeface="Tahoma"/>
                <a:cs typeface="Tahoma"/>
              </a:rPr>
              <a:t>AMP</a:t>
            </a:r>
            <a:r>
              <a:rPr sz="2000" spc="-4" dirty="0" smtClean="0">
                <a:latin typeface="Tahoma"/>
                <a:cs typeface="Tahoma"/>
              </a:rPr>
              <a:t>E</a:t>
            </a:r>
            <a:r>
              <a:rPr sz="2000" spc="0" dirty="0" smtClean="0">
                <a:latin typeface="Tahoma"/>
                <a:cs typeface="Tahoma"/>
              </a:rPr>
              <a:t>R</a:t>
            </a:r>
            <a:r>
              <a:rPr sz="2000" spc="4" dirty="0" smtClean="0">
                <a:latin typeface="Tahoma"/>
                <a:cs typeface="Tahoma"/>
              </a:rPr>
              <a:t>E</a:t>
            </a:r>
            <a:r>
              <a:rPr sz="2000" spc="-14" dirty="0" smtClean="0">
                <a:latin typeface="Tahoma"/>
                <a:cs typeface="Tahoma"/>
              </a:rPr>
              <a:t>D</a:t>
            </a:r>
            <a:r>
              <a:rPr sz="2000" spc="0" dirty="0" smtClean="0">
                <a:latin typeface="Tahoma"/>
                <a:cs typeface="Tahoma"/>
              </a:rPr>
              <a:t>. </a:t>
            </a:r>
            <a:r>
              <a:rPr sz="2000" spc="-14" dirty="0" smtClean="0">
                <a:latin typeface="Tahoma"/>
                <a:cs typeface="Tahoma"/>
              </a:rPr>
              <a:t>O</a:t>
            </a:r>
            <a:r>
              <a:rPr sz="2000" spc="0" dirty="0" smtClean="0">
                <a:latin typeface="Tahoma"/>
                <a:cs typeface="Tahoma"/>
              </a:rPr>
              <a:t>THE</a:t>
            </a:r>
            <a:r>
              <a:rPr sz="2000" spc="-9" dirty="0" smtClean="0">
                <a:latin typeface="Tahoma"/>
                <a:cs typeface="Tahoma"/>
              </a:rPr>
              <a:t>R</a:t>
            </a:r>
            <a:r>
              <a:rPr sz="2000" spc="0" dirty="0" smtClean="0">
                <a:latin typeface="Tahoma"/>
                <a:cs typeface="Tahoma"/>
              </a:rPr>
              <a:t>WIS</a:t>
            </a:r>
            <a:r>
              <a:rPr sz="2000" spc="-9" dirty="0" smtClean="0">
                <a:latin typeface="Tahoma"/>
                <a:cs typeface="Tahoma"/>
              </a:rPr>
              <a:t>E</a:t>
            </a:r>
            <a:r>
              <a:rPr sz="2000" spc="0" dirty="0" smtClean="0">
                <a:latin typeface="Tahoma"/>
                <a:cs typeface="Tahoma"/>
              </a:rPr>
              <a:t>, </a:t>
            </a:r>
            <a:r>
              <a:rPr sz="2000" spc="-4" dirty="0" smtClean="0">
                <a:latin typeface="Tahoma"/>
                <a:cs typeface="Tahoma"/>
              </a:rPr>
              <a:t>R</a:t>
            </a:r>
            <a:r>
              <a:rPr sz="2000" spc="0" dirty="0" smtClean="0">
                <a:latin typeface="Tahoma"/>
                <a:cs typeface="Tahoma"/>
              </a:rPr>
              <a:t>ECIP</a:t>
            </a:r>
            <a:r>
              <a:rPr sz="2000" spc="-9" dirty="0" smtClean="0">
                <a:latin typeface="Tahoma"/>
                <a:cs typeface="Tahoma"/>
              </a:rPr>
              <a:t>I</a:t>
            </a:r>
            <a:r>
              <a:rPr sz="2000" spc="0" dirty="0" smtClean="0">
                <a:latin typeface="Tahoma"/>
                <a:cs typeface="Tahoma"/>
              </a:rPr>
              <a:t>ENT SCHO</a:t>
            </a:r>
            <a:r>
              <a:rPr sz="2000" spc="-4" dirty="0" smtClean="0">
                <a:latin typeface="Tahoma"/>
                <a:cs typeface="Tahoma"/>
              </a:rPr>
              <a:t>O</a:t>
            </a:r>
            <a:r>
              <a:rPr sz="2000" spc="0" dirty="0" smtClean="0">
                <a:latin typeface="Tahoma"/>
                <a:cs typeface="Tahoma"/>
              </a:rPr>
              <a:t>L WI</a:t>
            </a:r>
            <a:r>
              <a:rPr sz="2000" spc="-14" dirty="0" smtClean="0">
                <a:latin typeface="Tahoma"/>
                <a:cs typeface="Tahoma"/>
              </a:rPr>
              <a:t>L</a:t>
            </a:r>
            <a:r>
              <a:rPr sz="2000" spc="0" dirty="0" smtClean="0">
                <a:latin typeface="Tahoma"/>
                <a:cs typeface="Tahoma"/>
              </a:rPr>
              <a:t>L </a:t>
            </a:r>
            <a:r>
              <a:rPr sz="2000" spc="-9" dirty="0" smtClean="0">
                <a:latin typeface="Tahoma"/>
                <a:cs typeface="Tahoma"/>
              </a:rPr>
              <a:t>B</a:t>
            </a:r>
            <a:r>
              <a:rPr sz="2000" spc="0" dirty="0" smtClean="0">
                <a:latin typeface="Tahoma"/>
                <a:cs typeface="Tahoma"/>
              </a:rPr>
              <a:t>E R</a:t>
            </a:r>
            <a:r>
              <a:rPr sz="2000" spc="4" dirty="0" smtClean="0">
                <a:latin typeface="Tahoma"/>
                <a:cs typeface="Tahoma"/>
              </a:rPr>
              <a:t>E</a:t>
            </a:r>
            <a:r>
              <a:rPr sz="2000" spc="0" dirty="0" smtClean="0">
                <a:latin typeface="Tahoma"/>
                <a:cs typeface="Tahoma"/>
              </a:rPr>
              <a:t>S</a:t>
            </a:r>
            <a:r>
              <a:rPr sz="2000" spc="-14" dirty="0" smtClean="0">
                <a:latin typeface="Tahoma"/>
                <a:cs typeface="Tahoma"/>
              </a:rPr>
              <a:t>P</a:t>
            </a:r>
            <a:r>
              <a:rPr sz="2000" spc="0" dirty="0" smtClean="0">
                <a:latin typeface="Tahoma"/>
                <a:cs typeface="Tahoma"/>
              </a:rPr>
              <a:t>O</a:t>
            </a:r>
            <a:r>
              <a:rPr sz="2000" spc="-9" dirty="0" smtClean="0">
                <a:latin typeface="Tahoma"/>
                <a:cs typeface="Tahoma"/>
              </a:rPr>
              <a:t>N</a:t>
            </a:r>
            <a:r>
              <a:rPr sz="2000" spc="0" dirty="0" smtClean="0">
                <a:latin typeface="Tahoma"/>
                <a:cs typeface="Tahoma"/>
              </a:rPr>
              <a:t>SI</a:t>
            </a:r>
            <a:r>
              <a:rPr sz="2000" spc="-9" dirty="0" smtClean="0">
                <a:latin typeface="Tahoma"/>
                <a:cs typeface="Tahoma"/>
              </a:rPr>
              <a:t>B</a:t>
            </a:r>
            <a:r>
              <a:rPr sz="2000" spc="0" dirty="0" smtClean="0">
                <a:latin typeface="Tahoma"/>
                <a:cs typeface="Tahoma"/>
              </a:rPr>
              <a:t>LE FOR </a:t>
            </a:r>
            <a:r>
              <a:rPr sz="2000" spc="-14" dirty="0" smtClean="0">
                <a:latin typeface="Tahoma"/>
                <a:cs typeface="Tahoma"/>
              </a:rPr>
              <a:t>A</a:t>
            </a:r>
            <a:r>
              <a:rPr sz="2000" spc="0" dirty="0" smtClean="0">
                <a:latin typeface="Tahoma"/>
                <a:cs typeface="Tahoma"/>
              </a:rPr>
              <a:t>NY LOSSES/D</a:t>
            </a:r>
            <a:r>
              <a:rPr sz="2000" spc="-14" dirty="0" smtClean="0">
                <a:latin typeface="Tahoma"/>
                <a:cs typeface="Tahoma"/>
              </a:rPr>
              <a:t>A</a:t>
            </a:r>
            <a:r>
              <a:rPr sz="2000" spc="-9" dirty="0" smtClean="0">
                <a:latin typeface="Tahoma"/>
                <a:cs typeface="Tahoma"/>
              </a:rPr>
              <a:t>M</a:t>
            </a:r>
            <a:r>
              <a:rPr sz="2000" spc="0" dirty="0" smtClean="0">
                <a:latin typeface="Tahoma"/>
                <a:cs typeface="Tahoma"/>
              </a:rPr>
              <a:t>A</a:t>
            </a:r>
            <a:r>
              <a:rPr sz="2000" spc="-9" dirty="0" smtClean="0">
                <a:latin typeface="Tahoma"/>
                <a:cs typeface="Tahoma"/>
              </a:rPr>
              <a:t>G</a:t>
            </a:r>
            <a:r>
              <a:rPr sz="2000" spc="0" dirty="0" smtClean="0">
                <a:latin typeface="Tahoma"/>
                <a:cs typeface="Tahoma"/>
              </a:rPr>
              <a:t>ES.</a:t>
            </a:r>
            <a:endParaRPr sz="2000">
              <a:latin typeface="Tahoma"/>
              <a:cs typeface="Tahoma"/>
            </a:endParaRPr>
          </a:p>
          <a:p>
            <a:pPr marL="166911" marR="236068" indent="0" algn="ctr">
              <a:lnSpc>
                <a:spcPct val="104005"/>
              </a:lnSpc>
              <a:spcBef>
                <a:spcPts val="1495"/>
              </a:spcBef>
            </a:pPr>
            <a:r>
              <a:rPr sz="1400" spc="0" dirty="0" smtClean="0">
                <a:latin typeface="Tahoma"/>
                <a:cs typeface="Tahoma"/>
              </a:rPr>
              <a:t>ONLY AUT</a:t>
            </a:r>
            <a:r>
              <a:rPr sz="1400" spc="-14" dirty="0" smtClean="0">
                <a:latin typeface="Tahoma"/>
                <a:cs typeface="Tahoma"/>
              </a:rPr>
              <a:t>H</a:t>
            </a:r>
            <a:r>
              <a:rPr sz="1400" spc="0" dirty="0" smtClean="0">
                <a:latin typeface="Tahoma"/>
                <a:cs typeface="Tahoma"/>
              </a:rPr>
              <a:t>O</a:t>
            </a:r>
            <a:r>
              <a:rPr sz="1400" spc="-4" dirty="0" smtClean="0">
                <a:latin typeface="Tahoma"/>
                <a:cs typeface="Tahoma"/>
              </a:rPr>
              <a:t>R</a:t>
            </a:r>
            <a:r>
              <a:rPr sz="1400" spc="4" dirty="0" smtClean="0">
                <a:latin typeface="Tahoma"/>
                <a:cs typeface="Tahoma"/>
              </a:rPr>
              <a:t>I</a:t>
            </a:r>
            <a:r>
              <a:rPr sz="1400" spc="-4" dirty="0" smtClean="0">
                <a:latin typeface="Tahoma"/>
                <a:cs typeface="Tahoma"/>
              </a:rPr>
              <a:t>ZE</a:t>
            </a:r>
            <a:r>
              <a:rPr sz="1400" spc="0" dirty="0" smtClean="0">
                <a:latin typeface="Tahoma"/>
                <a:cs typeface="Tahoma"/>
              </a:rPr>
              <a:t>D &lt;</a:t>
            </a:r>
            <a:r>
              <a:rPr sz="1400" spc="-4" dirty="0" smtClean="0">
                <a:latin typeface="Tahoma"/>
                <a:cs typeface="Tahoma"/>
              </a:rPr>
              <a:t>na</a:t>
            </a:r>
            <a:r>
              <a:rPr sz="1400" spc="0" dirty="0" smtClean="0">
                <a:latin typeface="Tahoma"/>
                <a:cs typeface="Tahoma"/>
              </a:rPr>
              <a:t>me </a:t>
            </a:r>
            <a:r>
              <a:rPr sz="1400" spc="4" dirty="0" smtClean="0">
                <a:latin typeface="Tahoma"/>
                <a:cs typeface="Tahoma"/>
              </a:rPr>
              <a:t>o</a:t>
            </a:r>
            <a:r>
              <a:rPr sz="1400" spc="0" dirty="0" smtClean="0">
                <a:latin typeface="Tahoma"/>
                <a:cs typeface="Tahoma"/>
              </a:rPr>
              <a:t>f s</a:t>
            </a:r>
            <a:r>
              <a:rPr sz="1400" spc="-14" dirty="0" smtClean="0">
                <a:latin typeface="Tahoma"/>
                <a:cs typeface="Tahoma"/>
              </a:rPr>
              <a:t>u</a:t>
            </a:r>
            <a:r>
              <a:rPr sz="1400" spc="0" dirty="0" smtClean="0">
                <a:latin typeface="Tahoma"/>
                <a:cs typeface="Tahoma"/>
              </a:rPr>
              <a:t>p</a:t>
            </a:r>
            <a:r>
              <a:rPr sz="1400" spc="-4" dirty="0" smtClean="0">
                <a:latin typeface="Tahoma"/>
                <a:cs typeface="Tahoma"/>
              </a:rPr>
              <a:t>p</a:t>
            </a:r>
            <a:r>
              <a:rPr sz="1400" spc="0" dirty="0" smtClean="0">
                <a:latin typeface="Tahoma"/>
                <a:cs typeface="Tahoma"/>
              </a:rPr>
              <a:t>l</a:t>
            </a:r>
            <a:r>
              <a:rPr sz="1400" spc="-4" dirty="0" smtClean="0">
                <a:latin typeface="Tahoma"/>
                <a:cs typeface="Tahoma"/>
              </a:rPr>
              <a:t>i</a:t>
            </a:r>
            <a:r>
              <a:rPr sz="1400" spc="-9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r&gt; </a:t>
            </a:r>
            <a:r>
              <a:rPr sz="1400" spc="-4" dirty="0" smtClean="0">
                <a:latin typeface="Tahoma"/>
                <a:cs typeface="Tahoma"/>
              </a:rPr>
              <a:t>R</a:t>
            </a:r>
            <a:r>
              <a:rPr sz="1400" spc="4" dirty="0" smtClean="0">
                <a:latin typeface="Tahoma"/>
                <a:cs typeface="Tahoma"/>
              </a:rPr>
              <a:t>E</a:t>
            </a:r>
            <a:r>
              <a:rPr sz="1400" spc="-4" dirty="0" smtClean="0">
                <a:latin typeface="Tahoma"/>
                <a:cs typeface="Tahoma"/>
              </a:rPr>
              <a:t>P</a:t>
            </a:r>
            <a:r>
              <a:rPr sz="1400" spc="-9" dirty="0" smtClean="0">
                <a:latin typeface="Tahoma"/>
                <a:cs typeface="Tahoma"/>
              </a:rPr>
              <a:t>R</a:t>
            </a:r>
            <a:r>
              <a:rPr sz="1400" spc="4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SENT</a:t>
            </a:r>
            <a:r>
              <a:rPr sz="1400" spc="-4" dirty="0" smtClean="0">
                <a:latin typeface="Tahoma"/>
                <a:cs typeface="Tahoma"/>
              </a:rPr>
              <a:t>A</a:t>
            </a:r>
            <a:r>
              <a:rPr sz="1400" spc="0" dirty="0" smtClean="0">
                <a:latin typeface="Tahoma"/>
                <a:cs typeface="Tahoma"/>
              </a:rPr>
              <a:t>T</a:t>
            </a:r>
            <a:r>
              <a:rPr sz="1400" spc="-9" dirty="0" smtClean="0">
                <a:latin typeface="Tahoma"/>
                <a:cs typeface="Tahoma"/>
              </a:rPr>
              <a:t>I</a:t>
            </a:r>
            <a:r>
              <a:rPr sz="1400" spc="0" dirty="0" smtClean="0">
                <a:latin typeface="Tahoma"/>
                <a:cs typeface="Tahoma"/>
              </a:rPr>
              <a:t>V</a:t>
            </a:r>
            <a:r>
              <a:rPr sz="1400" spc="4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/S</a:t>
            </a:r>
            <a:r>
              <a:rPr sz="1400" spc="-4" dirty="0" smtClean="0">
                <a:latin typeface="Tahoma"/>
                <a:cs typeface="Tahoma"/>
              </a:rPr>
              <a:t> </a:t>
            </a:r>
            <a:r>
              <a:rPr sz="1400" spc="4" dirty="0" smtClean="0">
                <a:latin typeface="Tahoma"/>
                <a:cs typeface="Tahoma"/>
              </a:rPr>
              <a:t>I</a:t>
            </a:r>
            <a:r>
              <a:rPr sz="1400" spc="-14" dirty="0" smtClean="0">
                <a:latin typeface="Tahoma"/>
                <a:cs typeface="Tahoma"/>
              </a:rPr>
              <a:t>S</a:t>
            </a:r>
            <a:r>
              <a:rPr sz="1400" spc="0" dirty="0" smtClean="0">
                <a:latin typeface="Tahoma"/>
                <a:cs typeface="Tahoma"/>
              </a:rPr>
              <a:t>/A</a:t>
            </a:r>
            <a:r>
              <a:rPr sz="1400" spc="-4" dirty="0" smtClean="0">
                <a:latin typeface="Tahoma"/>
                <a:cs typeface="Tahoma"/>
              </a:rPr>
              <a:t>R</a:t>
            </a:r>
            <a:r>
              <a:rPr sz="1400" spc="0" dirty="0" smtClean="0">
                <a:latin typeface="Tahoma"/>
                <a:cs typeface="Tahoma"/>
              </a:rPr>
              <a:t>E A</a:t>
            </a:r>
            <a:r>
              <a:rPr sz="1400" spc="-4" dirty="0" smtClean="0">
                <a:latin typeface="Tahoma"/>
                <a:cs typeface="Tahoma"/>
              </a:rPr>
              <a:t>L</a:t>
            </a:r>
            <a:r>
              <a:rPr sz="1400" spc="0" dirty="0" smtClean="0">
                <a:latin typeface="Tahoma"/>
                <a:cs typeface="Tahoma"/>
              </a:rPr>
              <a:t>LO</a:t>
            </a:r>
            <a:r>
              <a:rPr sz="1400" spc="-4" dirty="0" smtClean="0">
                <a:latin typeface="Tahoma"/>
                <a:cs typeface="Tahoma"/>
              </a:rPr>
              <a:t>W</a:t>
            </a:r>
            <a:r>
              <a:rPr sz="1400" spc="4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D TO</a:t>
            </a:r>
            <a:r>
              <a:rPr sz="1400" spc="-4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O</a:t>
            </a:r>
            <a:r>
              <a:rPr sz="1400" spc="-14" dirty="0" smtClean="0">
                <a:latin typeface="Tahoma"/>
                <a:cs typeface="Tahoma"/>
              </a:rPr>
              <a:t>P</a:t>
            </a:r>
            <a:r>
              <a:rPr sz="1400" spc="-4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N THIS</a:t>
            </a:r>
            <a:r>
              <a:rPr sz="1400" spc="-9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SEA</a:t>
            </a:r>
            <a:r>
              <a:rPr sz="1400" spc="4" dirty="0" smtClean="0">
                <a:latin typeface="Tahoma"/>
                <a:cs typeface="Tahoma"/>
              </a:rPr>
              <a:t>L</a:t>
            </a:r>
            <a:r>
              <a:rPr sz="1400" spc="0" dirty="0" smtClean="0">
                <a:latin typeface="Tahoma"/>
                <a:cs typeface="Tahoma"/>
              </a:rPr>
              <a:t>.</a:t>
            </a:r>
            <a:r>
              <a:rPr sz="1400" spc="-9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ON</a:t>
            </a:r>
            <a:r>
              <a:rPr sz="1400" spc="-14" dirty="0" smtClean="0">
                <a:latin typeface="Tahoma"/>
                <a:cs typeface="Tahoma"/>
              </a:rPr>
              <a:t>C</a:t>
            </a:r>
            <a:r>
              <a:rPr sz="1400" spc="0" dirty="0" smtClean="0">
                <a:latin typeface="Tahoma"/>
                <a:cs typeface="Tahoma"/>
              </a:rPr>
              <a:t>E</a:t>
            </a:r>
            <a:r>
              <a:rPr sz="1400" spc="9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T</a:t>
            </a:r>
            <a:r>
              <a:rPr sz="1400" spc="-4" dirty="0" smtClean="0">
                <a:latin typeface="Tahoma"/>
                <a:cs typeface="Tahoma"/>
              </a:rPr>
              <a:t>A</a:t>
            </a:r>
            <a:r>
              <a:rPr sz="1400" spc="0" dirty="0" smtClean="0">
                <a:latin typeface="Tahoma"/>
                <a:cs typeface="Tahoma"/>
              </a:rPr>
              <a:t>M</a:t>
            </a:r>
            <a:r>
              <a:rPr sz="1400" spc="-9" dirty="0" smtClean="0">
                <a:latin typeface="Tahoma"/>
                <a:cs typeface="Tahoma"/>
              </a:rPr>
              <a:t>P</a:t>
            </a:r>
            <a:r>
              <a:rPr sz="1400" spc="-4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R</a:t>
            </a:r>
            <a:r>
              <a:rPr sz="1400" spc="9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D,</a:t>
            </a:r>
            <a:r>
              <a:rPr sz="1400" spc="-14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&lt;</a:t>
            </a:r>
            <a:r>
              <a:rPr sz="1400" spc="-4" dirty="0" smtClean="0">
                <a:latin typeface="Tahoma"/>
                <a:cs typeface="Tahoma"/>
              </a:rPr>
              <a:t>na</a:t>
            </a:r>
            <a:r>
              <a:rPr sz="1400" spc="0" dirty="0" smtClean="0">
                <a:latin typeface="Tahoma"/>
                <a:cs typeface="Tahoma"/>
              </a:rPr>
              <a:t>me </a:t>
            </a:r>
            <a:r>
              <a:rPr sz="1400" spc="4" dirty="0" smtClean="0">
                <a:latin typeface="Tahoma"/>
                <a:cs typeface="Tahoma"/>
              </a:rPr>
              <a:t>o</a:t>
            </a:r>
            <a:r>
              <a:rPr sz="1400" spc="0" dirty="0" smtClean="0">
                <a:latin typeface="Tahoma"/>
                <a:cs typeface="Tahoma"/>
              </a:rPr>
              <a:t>f s</a:t>
            </a:r>
            <a:r>
              <a:rPr sz="1400" spc="-4" dirty="0" smtClean="0">
                <a:latin typeface="Tahoma"/>
                <a:cs typeface="Tahoma"/>
              </a:rPr>
              <a:t>u</a:t>
            </a:r>
            <a:r>
              <a:rPr sz="1400" spc="0" dirty="0" smtClean="0">
                <a:latin typeface="Tahoma"/>
                <a:cs typeface="Tahoma"/>
              </a:rPr>
              <a:t>p</a:t>
            </a:r>
            <a:r>
              <a:rPr sz="1400" spc="4" dirty="0" smtClean="0">
                <a:latin typeface="Tahoma"/>
                <a:cs typeface="Tahoma"/>
              </a:rPr>
              <a:t>p</a:t>
            </a:r>
            <a:r>
              <a:rPr sz="1400" spc="-9" dirty="0" smtClean="0">
                <a:latin typeface="Tahoma"/>
                <a:cs typeface="Tahoma"/>
              </a:rPr>
              <a:t>l</a:t>
            </a:r>
            <a:r>
              <a:rPr sz="1400" spc="0" dirty="0" smtClean="0">
                <a:latin typeface="Tahoma"/>
                <a:cs typeface="Tahoma"/>
              </a:rPr>
              <a:t>i</a:t>
            </a:r>
            <a:r>
              <a:rPr sz="1400" spc="4" dirty="0" smtClean="0">
                <a:latin typeface="Tahoma"/>
                <a:cs typeface="Tahoma"/>
              </a:rPr>
              <a:t>e</a:t>
            </a:r>
            <a:r>
              <a:rPr sz="1400" spc="0" dirty="0" smtClean="0">
                <a:latin typeface="Tahoma"/>
                <a:cs typeface="Tahoma"/>
              </a:rPr>
              <a:t>r&gt;</a:t>
            </a:r>
            <a:r>
              <a:rPr sz="1400" spc="-19" dirty="0" smtClean="0">
                <a:latin typeface="Tahoma"/>
                <a:cs typeface="Tahoma"/>
              </a:rPr>
              <a:t> </a:t>
            </a:r>
            <a:r>
              <a:rPr sz="1400" spc="4" dirty="0" smtClean="0">
                <a:latin typeface="Tahoma"/>
                <a:cs typeface="Tahoma"/>
              </a:rPr>
              <a:t>WI</a:t>
            </a:r>
            <a:r>
              <a:rPr sz="1400" spc="0" dirty="0" smtClean="0">
                <a:latin typeface="Tahoma"/>
                <a:cs typeface="Tahoma"/>
              </a:rPr>
              <a:t>LL</a:t>
            </a:r>
            <a:r>
              <a:rPr sz="1400" spc="-9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N</a:t>
            </a:r>
            <a:r>
              <a:rPr sz="1400" spc="-9" dirty="0" smtClean="0">
                <a:latin typeface="Tahoma"/>
                <a:cs typeface="Tahoma"/>
              </a:rPr>
              <a:t>O</a:t>
            </a:r>
            <a:r>
              <a:rPr sz="1400" spc="0" dirty="0" smtClean="0">
                <a:latin typeface="Tahoma"/>
                <a:cs typeface="Tahoma"/>
              </a:rPr>
              <a:t>T BE HELD</a:t>
            </a:r>
            <a:r>
              <a:rPr sz="1400" spc="-14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LI</a:t>
            </a:r>
            <a:r>
              <a:rPr sz="1400" spc="-9" dirty="0" smtClean="0">
                <a:latin typeface="Tahoma"/>
                <a:cs typeface="Tahoma"/>
              </a:rPr>
              <a:t>A</a:t>
            </a:r>
            <a:r>
              <a:rPr sz="1400" spc="0" dirty="0" smtClean="0">
                <a:latin typeface="Tahoma"/>
                <a:cs typeface="Tahoma"/>
              </a:rPr>
              <a:t>BLE</a:t>
            </a:r>
            <a:r>
              <a:rPr sz="1400" spc="-14" dirty="0" smtClean="0">
                <a:latin typeface="Tahoma"/>
                <a:cs typeface="Tahoma"/>
              </a:rPr>
              <a:t> </a:t>
            </a:r>
            <a:r>
              <a:rPr sz="1400" spc="0" dirty="0" smtClean="0">
                <a:latin typeface="Tahoma"/>
                <a:cs typeface="Tahoma"/>
              </a:rPr>
              <a:t>FOR ANY D</a:t>
            </a:r>
            <a:r>
              <a:rPr sz="1400" spc="-4" dirty="0" smtClean="0">
                <a:latin typeface="Tahoma"/>
                <a:cs typeface="Tahoma"/>
              </a:rPr>
              <a:t>A</a:t>
            </a:r>
            <a:r>
              <a:rPr sz="1400" spc="0" dirty="0" smtClean="0">
                <a:latin typeface="Tahoma"/>
                <a:cs typeface="Tahoma"/>
              </a:rPr>
              <a:t>M</a:t>
            </a:r>
            <a:r>
              <a:rPr sz="1400" spc="-4" dirty="0" smtClean="0">
                <a:latin typeface="Tahoma"/>
                <a:cs typeface="Tahoma"/>
              </a:rPr>
              <a:t>A</a:t>
            </a:r>
            <a:r>
              <a:rPr sz="1400" spc="-14" dirty="0" smtClean="0">
                <a:latin typeface="Tahoma"/>
                <a:cs typeface="Tahoma"/>
              </a:rPr>
              <a:t>G</a:t>
            </a:r>
            <a:r>
              <a:rPr sz="1400" spc="0" dirty="0" smtClean="0">
                <a:latin typeface="Tahoma"/>
                <a:cs typeface="Tahoma"/>
              </a:rPr>
              <a:t>E OR LOS</a:t>
            </a:r>
            <a:r>
              <a:rPr sz="1400" spc="-4" dirty="0" smtClean="0">
                <a:latin typeface="Tahoma"/>
                <a:cs typeface="Tahoma"/>
              </a:rPr>
              <a:t>S</a:t>
            </a:r>
            <a:r>
              <a:rPr sz="1400" spc="0" dirty="0" smtClean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6790" y="992632"/>
            <a:ext cx="5934075" cy="476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2659" y="639179"/>
            <a:ext cx="2164275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u="sng" spc="0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igure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2.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Forw</a:t>
            </a:r>
            <a:r>
              <a:rPr sz="1100" spc="-9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ding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bill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114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9776" y="3392423"/>
            <a:ext cx="5421757" cy="37846"/>
          </a:xfrm>
          <a:custGeom>
            <a:avLst/>
            <a:gdLst/>
            <a:ahLst/>
            <a:cxnLst/>
            <a:rect l="l" t="t" r="r" b="b"/>
            <a:pathLst>
              <a:path w="5421757" h="37846">
                <a:moveTo>
                  <a:pt x="0" y="37846"/>
                </a:moveTo>
                <a:lnTo>
                  <a:pt x="5421757" y="37846"/>
                </a:lnTo>
                <a:lnTo>
                  <a:pt x="5421757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9747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9776" y="3429634"/>
            <a:ext cx="60959" cy="181356"/>
          </a:xfrm>
          <a:custGeom>
            <a:avLst/>
            <a:gdLst/>
            <a:ahLst/>
            <a:cxnLst/>
            <a:rect l="l" t="t" r="r" b="b"/>
            <a:pathLst>
              <a:path w="60959" h="181356">
                <a:moveTo>
                  <a:pt x="0" y="181356"/>
                </a:moveTo>
                <a:lnTo>
                  <a:pt x="60959" y="181356"/>
                </a:lnTo>
                <a:lnTo>
                  <a:pt x="60959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9747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1704" y="3429634"/>
            <a:ext cx="0" cy="181356"/>
          </a:xfrm>
          <a:custGeom>
            <a:avLst/>
            <a:gdLst/>
            <a:ahLst/>
            <a:cxnLst/>
            <a:rect l="l" t="t" r="r" b="b"/>
            <a:pathLst>
              <a:path h="181356">
                <a:moveTo>
                  <a:pt x="0" y="0"/>
                </a:moveTo>
                <a:lnTo>
                  <a:pt x="0" y="181356"/>
                </a:lnTo>
              </a:path>
            </a:pathLst>
          </a:custGeom>
          <a:ln w="21081">
            <a:solidFill>
              <a:srgbClr val="9747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0736" y="3429634"/>
            <a:ext cx="5340985" cy="181356"/>
          </a:xfrm>
          <a:custGeom>
            <a:avLst/>
            <a:gdLst/>
            <a:ahLst/>
            <a:cxnLst/>
            <a:rect l="l" t="t" r="r" b="b"/>
            <a:pathLst>
              <a:path w="5340985" h="181356">
                <a:moveTo>
                  <a:pt x="0" y="181356"/>
                </a:moveTo>
                <a:lnTo>
                  <a:pt x="5340985" y="181356"/>
                </a:lnTo>
                <a:lnTo>
                  <a:pt x="5340985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9747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9776" y="3380232"/>
            <a:ext cx="5421757" cy="13461"/>
          </a:xfrm>
          <a:custGeom>
            <a:avLst/>
            <a:gdLst/>
            <a:ahLst/>
            <a:cxnLst/>
            <a:rect l="l" t="t" r="r" b="b"/>
            <a:pathLst>
              <a:path w="5421757" h="13461">
                <a:moveTo>
                  <a:pt x="0" y="13461"/>
                </a:moveTo>
                <a:lnTo>
                  <a:pt x="5421757" y="13461"/>
                </a:lnTo>
                <a:lnTo>
                  <a:pt x="5421757" y="0"/>
                </a:lnTo>
                <a:lnTo>
                  <a:pt x="0" y="0"/>
                </a:lnTo>
                <a:lnTo>
                  <a:pt x="0" y="13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9776" y="3392423"/>
            <a:ext cx="5421757" cy="37846"/>
          </a:xfrm>
          <a:custGeom>
            <a:avLst/>
            <a:gdLst/>
            <a:ahLst/>
            <a:cxnLst/>
            <a:rect l="l" t="t" r="r" b="b"/>
            <a:pathLst>
              <a:path w="5421757" h="37846">
                <a:moveTo>
                  <a:pt x="0" y="37846"/>
                </a:moveTo>
                <a:lnTo>
                  <a:pt x="5421757" y="37846"/>
                </a:lnTo>
                <a:lnTo>
                  <a:pt x="5421757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9747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9776" y="3622548"/>
            <a:ext cx="1789429" cy="37846"/>
          </a:xfrm>
          <a:custGeom>
            <a:avLst/>
            <a:gdLst/>
            <a:ahLst/>
            <a:cxnLst/>
            <a:rect l="l" t="t" r="r" b="b"/>
            <a:pathLst>
              <a:path w="1789429" h="37846">
                <a:moveTo>
                  <a:pt x="0" y="37846"/>
                </a:moveTo>
                <a:lnTo>
                  <a:pt x="1789429" y="37846"/>
                </a:lnTo>
                <a:lnTo>
                  <a:pt x="1789429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9776" y="3659759"/>
            <a:ext cx="60959" cy="1394460"/>
          </a:xfrm>
          <a:custGeom>
            <a:avLst/>
            <a:gdLst/>
            <a:ahLst/>
            <a:cxnLst/>
            <a:rect l="l" t="t" r="r" b="b"/>
            <a:pathLst>
              <a:path w="60959" h="1394460">
                <a:moveTo>
                  <a:pt x="0" y="1394460"/>
                </a:moveTo>
                <a:lnTo>
                  <a:pt x="60959" y="1394460"/>
                </a:lnTo>
                <a:lnTo>
                  <a:pt x="60959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89377" y="3659759"/>
            <a:ext cx="0" cy="1394460"/>
          </a:xfrm>
          <a:custGeom>
            <a:avLst/>
            <a:gdLst/>
            <a:ahLst/>
            <a:cxnLst/>
            <a:rect l="l" t="t" r="r" b="b"/>
            <a:pathLst>
              <a:path h="1394460">
                <a:moveTo>
                  <a:pt x="0" y="0"/>
                </a:moveTo>
                <a:lnTo>
                  <a:pt x="0" y="1394460"/>
                </a:lnTo>
              </a:path>
            </a:pathLst>
          </a:custGeom>
          <a:ln w="21082">
            <a:solidFill>
              <a:srgbClr val="F9BE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9776" y="5054219"/>
            <a:ext cx="1789429" cy="213360"/>
          </a:xfrm>
          <a:custGeom>
            <a:avLst/>
            <a:gdLst/>
            <a:ahLst/>
            <a:cxnLst/>
            <a:rect l="l" t="t" r="r" b="b"/>
            <a:pathLst>
              <a:path w="1789429" h="213360">
                <a:moveTo>
                  <a:pt x="0" y="213360"/>
                </a:moveTo>
                <a:lnTo>
                  <a:pt x="1789429" y="213360"/>
                </a:lnTo>
                <a:lnTo>
                  <a:pt x="178942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0736" y="3659759"/>
            <a:ext cx="1708658" cy="166115"/>
          </a:xfrm>
          <a:custGeom>
            <a:avLst/>
            <a:gdLst/>
            <a:ahLst/>
            <a:cxnLst/>
            <a:rect l="l" t="t" r="r" b="b"/>
            <a:pathLst>
              <a:path w="1708658" h="166115">
                <a:moveTo>
                  <a:pt x="0" y="166115"/>
                </a:moveTo>
                <a:lnTo>
                  <a:pt x="1708658" y="166115"/>
                </a:lnTo>
                <a:lnTo>
                  <a:pt x="1708658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0736" y="3825875"/>
            <a:ext cx="1708658" cy="167639"/>
          </a:xfrm>
          <a:custGeom>
            <a:avLst/>
            <a:gdLst/>
            <a:ahLst/>
            <a:cxnLst/>
            <a:rect l="l" t="t" r="r" b="b"/>
            <a:pathLst>
              <a:path w="1708658" h="167639">
                <a:moveTo>
                  <a:pt x="0" y="167639"/>
                </a:moveTo>
                <a:lnTo>
                  <a:pt x="1708658" y="167639"/>
                </a:lnTo>
                <a:lnTo>
                  <a:pt x="170865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0736" y="3993515"/>
            <a:ext cx="1708658" cy="166115"/>
          </a:xfrm>
          <a:custGeom>
            <a:avLst/>
            <a:gdLst/>
            <a:ahLst/>
            <a:cxnLst/>
            <a:rect l="l" t="t" r="r" b="b"/>
            <a:pathLst>
              <a:path w="1708658" h="166115">
                <a:moveTo>
                  <a:pt x="0" y="166115"/>
                </a:moveTo>
                <a:lnTo>
                  <a:pt x="1708658" y="166115"/>
                </a:lnTo>
                <a:lnTo>
                  <a:pt x="1708658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0736" y="4159631"/>
            <a:ext cx="1708658" cy="167639"/>
          </a:xfrm>
          <a:custGeom>
            <a:avLst/>
            <a:gdLst/>
            <a:ahLst/>
            <a:cxnLst/>
            <a:rect l="l" t="t" r="r" b="b"/>
            <a:pathLst>
              <a:path w="1708658" h="167639">
                <a:moveTo>
                  <a:pt x="0" y="167639"/>
                </a:moveTo>
                <a:lnTo>
                  <a:pt x="1708658" y="167639"/>
                </a:lnTo>
                <a:lnTo>
                  <a:pt x="170865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0736" y="4327271"/>
            <a:ext cx="1708658" cy="181355"/>
          </a:xfrm>
          <a:custGeom>
            <a:avLst/>
            <a:gdLst/>
            <a:ahLst/>
            <a:cxnLst/>
            <a:rect l="l" t="t" r="r" b="b"/>
            <a:pathLst>
              <a:path w="1708658" h="181355">
                <a:moveTo>
                  <a:pt x="0" y="181355"/>
                </a:moveTo>
                <a:lnTo>
                  <a:pt x="1708658" y="181355"/>
                </a:lnTo>
                <a:lnTo>
                  <a:pt x="1708658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0736" y="4508627"/>
            <a:ext cx="1708658" cy="181355"/>
          </a:xfrm>
          <a:custGeom>
            <a:avLst/>
            <a:gdLst/>
            <a:ahLst/>
            <a:cxnLst/>
            <a:rect l="l" t="t" r="r" b="b"/>
            <a:pathLst>
              <a:path w="1708658" h="181355">
                <a:moveTo>
                  <a:pt x="0" y="181355"/>
                </a:moveTo>
                <a:lnTo>
                  <a:pt x="1708658" y="181355"/>
                </a:lnTo>
                <a:lnTo>
                  <a:pt x="1708658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0736" y="4689983"/>
            <a:ext cx="1708658" cy="182879"/>
          </a:xfrm>
          <a:custGeom>
            <a:avLst/>
            <a:gdLst/>
            <a:ahLst/>
            <a:cxnLst/>
            <a:rect l="l" t="t" r="r" b="b"/>
            <a:pathLst>
              <a:path w="1708658" h="182879">
                <a:moveTo>
                  <a:pt x="0" y="182879"/>
                </a:moveTo>
                <a:lnTo>
                  <a:pt x="1708658" y="182879"/>
                </a:lnTo>
                <a:lnTo>
                  <a:pt x="1708658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0736" y="4872863"/>
            <a:ext cx="1708658" cy="181355"/>
          </a:xfrm>
          <a:custGeom>
            <a:avLst/>
            <a:gdLst/>
            <a:ahLst/>
            <a:cxnLst/>
            <a:rect l="l" t="t" r="r" b="b"/>
            <a:pathLst>
              <a:path w="1708658" h="181355">
                <a:moveTo>
                  <a:pt x="0" y="181355"/>
                </a:moveTo>
                <a:lnTo>
                  <a:pt x="1708658" y="181355"/>
                </a:lnTo>
                <a:lnTo>
                  <a:pt x="1708658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11475" y="3622548"/>
            <a:ext cx="1816862" cy="37846"/>
          </a:xfrm>
          <a:custGeom>
            <a:avLst/>
            <a:gdLst/>
            <a:ahLst/>
            <a:cxnLst/>
            <a:rect l="l" t="t" r="r" b="b"/>
            <a:pathLst>
              <a:path w="1816862" h="37846">
                <a:moveTo>
                  <a:pt x="0" y="37846"/>
                </a:moveTo>
                <a:lnTo>
                  <a:pt x="1816862" y="37846"/>
                </a:lnTo>
                <a:lnTo>
                  <a:pt x="1816862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1475" y="3659758"/>
            <a:ext cx="60960" cy="848868"/>
          </a:xfrm>
          <a:custGeom>
            <a:avLst/>
            <a:gdLst/>
            <a:ahLst/>
            <a:cxnLst/>
            <a:rect l="l" t="t" r="r" b="b"/>
            <a:pathLst>
              <a:path w="60960" h="848868">
                <a:moveTo>
                  <a:pt x="0" y="848868"/>
                </a:moveTo>
                <a:lnTo>
                  <a:pt x="60960" y="848868"/>
                </a:lnTo>
                <a:lnTo>
                  <a:pt x="60960" y="0"/>
                </a:lnTo>
                <a:lnTo>
                  <a:pt x="0" y="0"/>
                </a:lnTo>
                <a:lnTo>
                  <a:pt x="0" y="848868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18431" y="3659758"/>
            <a:ext cx="0" cy="848868"/>
          </a:xfrm>
          <a:custGeom>
            <a:avLst/>
            <a:gdLst/>
            <a:ahLst/>
            <a:cxnLst/>
            <a:rect l="l" t="t" r="r" b="b"/>
            <a:pathLst>
              <a:path h="848868">
                <a:moveTo>
                  <a:pt x="0" y="0"/>
                </a:moveTo>
                <a:lnTo>
                  <a:pt x="0" y="848868"/>
                </a:lnTo>
              </a:path>
            </a:pathLst>
          </a:custGeom>
          <a:ln w="21082">
            <a:solidFill>
              <a:srgbClr val="F9BE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11475" y="4508627"/>
            <a:ext cx="1816862" cy="758951"/>
          </a:xfrm>
          <a:custGeom>
            <a:avLst/>
            <a:gdLst/>
            <a:ahLst/>
            <a:cxnLst/>
            <a:rect l="l" t="t" r="r" b="b"/>
            <a:pathLst>
              <a:path w="1816862" h="758951">
                <a:moveTo>
                  <a:pt x="0" y="758951"/>
                </a:moveTo>
                <a:lnTo>
                  <a:pt x="1816862" y="758951"/>
                </a:lnTo>
                <a:lnTo>
                  <a:pt x="1816862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72435" y="3659759"/>
            <a:ext cx="1736089" cy="166115"/>
          </a:xfrm>
          <a:custGeom>
            <a:avLst/>
            <a:gdLst/>
            <a:ahLst/>
            <a:cxnLst/>
            <a:rect l="l" t="t" r="r" b="b"/>
            <a:pathLst>
              <a:path w="1736089" h="166115">
                <a:moveTo>
                  <a:pt x="0" y="166115"/>
                </a:moveTo>
                <a:lnTo>
                  <a:pt x="1736089" y="166115"/>
                </a:lnTo>
                <a:lnTo>
                  <a:pt x="173608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2435" y="3825875"/>
            <a:ext cx="1736089" cy="167639"/>
          </a:xfrm>
          <a:custGeom>
            <a:avLst/>
            <a:gdLst/>
            <a:ahLst/>
            <a:cxnLst/>
            <a:rect l="l" t="t" r="r" b="b"/>
            <a:pathLst>
              <a:path w="1736089" h="167639">
                <a:moveTo>
                  <a:pt x="0" y="167639"/>
                </a:moveTo>
                <a:lnTo>
                  <a:pt x="1736089" y="167639"/>
                </a:lnTo>
                <a:lnTo>
                  <a:pt x="1736089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72435" y="3993515"/>
            <a:ext cx="1736089" cy="166115"/>
          </a:xfrm>
          <a:custGeom>
            <a:avLst/>
            <a:gdLst/>
            <a:ahLst/>
            <a:cxnLst/>
            <a:rect l="l" t="t" r="r" b="b"/>
            <a:pathLst>
              <a:path w="1736089" h="166115">
                <a:moveTo>
                  <a:pt x="0" y="166115"/>
                </a:moveTo>
                <a:lnTo>
                  <a:pt x="1736089" y="166115"/>
                </a:lnTo>
                <a:lnTo>
                  <a:pt x="173608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72435" y="4159631"/>
            <a:ext cx="1736089" cy="167639"/>
          </a:xfrm>
          <a:custGeom>
            <a:avLst/>
            <a:gdLst/>
            <a:ahLst/>
            <a:cxnLst/>
            <a:rect l="l" t="t" r="r" b="b"/>
            <a:pathLst>
              <a:path w="1736089" h="167639">
                <a:moveTo>
                  <a:pt x="0" y="167639"/>
                </a:moveTo>
                <a:lnTo>
                  <a:pt x="1736089" y="167639"/>
                </a:lnTo>
                <a:lnTo>
                  <a:pt x="1736089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72435" y="4327271"/>
            <a:ext cx="1736089" cy="181355"/>
          </a:xfrm>
          <a:custGeom>
            <a:avLst/>
            <a:gdLst/>
            <a:ahLst/>
            <a:cxnLst/>
            <a:rect l="l" t="t" r="r" b="b"/>
            <a:pathLst>
              <a:path w="1736089" h="181355">
                <a:moveTo>
                  <a:pt x="0" y="181355"/>
                </a:moveTo>
                <a:lnTo>
                  <a:pt x="1736089" y="181355"/>
                </a:lnTo>
                <a:lnTo>
                  <a:pt x="1736089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40529" y="3622548"/>
            <a:ext cx="1790953" cy="37846"/>
          </a:xfrm>
          <a:custGeom>
            <a:avLst/>
            <a:gdLst/>
            <a:ahLst/>
            <a:cxnLst/>
            <a:rect l="l" t="t" r="r" b="b"/>
            <a:pathLst>
              <a:path w="1790953" h="37846">
                <a:moveTo>
                  <a:pt x="0" y="37846"/>
                </a:moveTo>
                <a:lnTo>
                  <a:pt x="1790953" y="37846"/>
                </a:lnTo>
                <a:lnTo>
                  <a:pt x="1790953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40529" y="3659758"/>
            <a:ext cx="60960" cy="1607820"/>
          </a:xfrm>
          <a:custGeom>
            <a:avLst/>
            <a:gdLst/>
            <a:ahLst/>
            <a:cxnLst/>
            <a:rect l="l" t="t" r="r" b="b"/>
            <a:pathLst>
              <a:path w="60960" h="1607820">
                <a:moveTo>
                  <a:pt x="0" y="1607820"/>
                </a:moveTo>
                <a:lnTo>
                  <a:pt x="60960" y="1607820"/>
                </a:lnTo>
                <a:lnTo>
                  <a:pt x="60960" y="0"/>
                </a:lnTo>
                <a:lnTo>
                  <a:pt x="0" y="0"/>
                </a:lnTo>
                <a:lnTo>
                  <a:pt x="0" y="1607820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21704" y="3659758"/>
            <a:ext cx="0" cy="1607820"/>
          </a:xfrm>
          <a:custGeom>
            <a:avLst/>
            <a:gdLst/>
            <a:ahLst/>
            <a:cxnLst/>
            <a:rect l="l" t="t" r="r" b="b"/>
            <a:pathLst>
              <a:path h="1607820">
                <a:moveTo>
                  <a:pt x="0" y="0"/>
                </a:moveTo>
                <a:lnTo>
                  <a:pt x="0" y="1607820"/>
                </a:lnTo>
              </a:path>
            </a:pathLst>
          </a:custGeom>
          <a:ln w="21081">
            <a:solidFill>
              <a:srgbClr val="F9BE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01489" y="3659759"/>
            <a:ext cx="1710182" cy="167639"/>
          </a:xfrm>
          <a:custGeom>
            <a:avLst/>
            <a:gdLst/>
            <a:ahLst/>
            <a:cxnLst/>
            <a:rect l="l" t="t" r="r" b="b"/>
            <a:pathLst>
              <a:path w="1710182" h="167639">
                <a:moveTo>
                  <a:pt x="0" y="167639"/>
                </a:moveTo>
                <a:lnTo>
                  <a:pt x="1710182" y="167639"/>
                </a:lnTo>
                <a:lnTo>
                  <a:pt x="171018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01489" y="3827399"/>
            <a:ext cx="1710182" cy="167639"/>
          </a:xfrm>
          <a:custGeom>
            <a:avLst/>
            <a:gdLst/>
            <a:ahLst/>
            <a:cxnLst/>
            <a:rect l="l" t="t" r="r" b="b"/>
            <a:pathLst>
              <a:path w="1710182" h="167639">
                <a:moveTo>
                  <a:pt x="0" y="167639"/>
                </a:moveTo>
                <a:lnTo>
                  <a:pt x="1710182" y="167639"/>
                </a:lnTo>
                <a:lnTo>
                  <a:pt x="171018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01489" y="3995039"/>
            <a:ext cx="1710182" cy="181355"/>
          </a:xfrm>
          <a:custGeom>
            <a:avLst/>
            <a:gdLst/>
            <a:ahLst/>
            <a:cxnLst/>
            <a:rect l="l" t="t" r="r" b="b"/>
            <a:pathLst>
              <a:path w="1710182" h="181355">
                <a:moveTo>
                  <a:pt x="0" y="181355"/>
                </a:moveTo>
                <a:lnTo>
                  <a:pt x="1710182" y="181355"/>
                </a:lnTo>
                <a:lnTo>
                  <a:pt x="1710182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01489" y="4176395"/>
            <a:ext cx="1710182" cy="181355"/>
          </a:xfrm>
          <a:custGeom>
            <a:avLst/>
            <a:gdLst/>
            <a:ahLst/>
            <a:cxnLst/>
            <a:rect l="l" t="t" r="r" b="b"/>
            <a:pathLst>
              <a:path w="1710182" h="181355">
                <a:moveTo>
                  <a:pt x="0" y="181355"/>
                </a:moveTo>
                <a:lnTo>
                  <a:pt x="1710182" y="181355"/>
                </a:lnTo>
                <a:lnTo>
                  <a:pt x="1710182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01489" y="4357751"/>
            <a:ext cx="1710182" cy="182879"/>
          </a:xfrm>
          <a:custGeom>
            <a:avLst/>
            <a:gdLst/>
            <a:ahLst/>
            <a:cxnLst/>
            <a:rect l="l" t="t" r="r" b="b"/>
            <a:pathLst>
              <a:path w="1710182" h="182879">
                <a:moveTo>
                  <a:pt x="0" y="182879"/>
                </a:moveTo>
                <a:lnTo>
                  <a:pt x="1710182" y="182879"/>
                </a:lnTo>
                <a:lnTo>
                  <a:pt x="1710182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01489" y="4540631"/>
            <a:ext cx="1710182" cy="181355"/>
          </a:xfrm>
          <a:custGeom>
            <a:avLst/>
            <a:gdLst/>
            <a:ahLst/>
            <a:cxnLst/>
            <a:rect l="l" t="t" r="r" b="b"/>
            <a:pathLst>
              <a:path w="1710182" h="181355">
                <a:moveTo>
                  <a:pt x="0" y="181355"/>
                </a:moveTo>
                <a:lnTo>
                  <a:pt x="1710182" y="181355"/>
                </a:lnTo>
                <a:lnTo>
                  <a:pt x="1710182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01489" y="4721987"/>
            <a:ext cx="1710182" cy="182879"/>
          </a:xfrm>
          <a:custGeom>
            <a:avLst/>
            <a:gdLst/>
            <a:ahLst/>
            <a:cxnLst/>
            <a:rect l="l" t="t" r="r" b="b"/>
            <a:pathLst>
              <a:path w="1710182" h="182879">
                <a:moveTo>
                  <a:pt x="0" y="182879"/>
                </a:moveTo>
                <a:lnTo>
                  <a:pt x="1710182" y="182879"/>
                </a:lnTo>
                <a:lnTo>
                  <a:pt x="1710182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01489" y="4904867"/>
            <a:ext cx="1710182" cy="181355"/>
          </a:xfrm>
          <a:custGeom>
            <a:avLst/>
            <a:gdLst/>
            <a:ahLst/>
            <a:cxnLst/>
            <a:rect l="l" t="t" r="r" b="b"/>
            <a:pathLst>
              <a:path w="1710182" h="181355">
                <a:moveTo>
                  <a:pt x="0" y="181355"/>
                </a:moveTo>
                <a:lnTo>
                  <a:pt x="1710182" y="181355"/>
                </a:lnTo>
                <a:lnTo>
                  <a:pt x="1710182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1489" y="5086223"/>
            <a:ext cx="1710182" cy="181355"/>
          </a:xfrm>
          <a:custGeom>
            <a:avLst/>
            <a:gdLst/>
            <a:ahLst/>
            <a:cxnLst/>
            <a:rect l="l" t="t" r="r" b="b"/>
            <a:pathLst>
              <a:path w="1710182" h="181355">
                <a:moveTo>
                  <a:pt x="0" y="181355"/>
                </a:moveTo>
                <a:lnTo>
                  <a:pt x="1710182" y="181355"/>
                </a:lnTo>
                <a:lnTo>
                  <a:pt x="1710182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09776" y="3610356"/>
            <a:ext cx="1789429" cy="13461"/>
          </a:xfrm>
          <a:custGeom>
            <a:avLst/>
            <a:gdLst/>
            <a:ahLst/>
            <a:cxnLst/>
            <a:rect l="l" t="t" r="r" b="b"/>
            <a:pathLst>
              <a:path w="1789429" h="13461">
                <a:moveTo>
                  <a:pt x="0" y="13461"/>
                </a:moveTo>
                <a:lnTo>
                  <a:pt x="1789429" y="13461"/>
                </a:lnTo>
                <a:lnTo>
                  <a:pt x="1789429" y="0"/>
                </a:lnTo>
                <a:lnTo>
                  <a:pt x="0" y="0"/>
                </a:lnTo>
                <a:lnTo>
                  <a:pt x="0" y="13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09776" y="3622548"/>
            <a:ext cx="1789429" cy="37846"/>
          </a:xfrm>
          <a:custGeom>
            <a:avLst/>
            <a:gdLst/>
            <a:ahLst/>
            <a:cxnLst/>
            <a:rect l="l" t="t" r="r" b="b"/>
            <a:pathLst>
              <a:path w="1789429" h="37846">
                <a:moveTo>
                  <a:pt x="0" y="37846"/>
                </a:moveTo>
                <a:lnTo>
                  <a:pt x="1789429" y="37846"/>
                </a:lnTo>
                <a:lnTo>
                  <a:pt x="1789429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11475" y="3610356"/>
            <a:ext cx="1816862" cy="13461"/>
          </a:xfrm>
          <a:custGeom>
            <a:avLst/>
            <a:gdLst/>
            <a:ahLst/>
            <a:cxnLst/>
            <a:rect l="l" t="t" r="r" b="b"/>
            <a:pathLst>
              <a:path w="1816862" h="13461">
                <a:moveTo>
                  <a:pt x="0" y="13461"/>
                </a:moveTo>
                <a:lnTo>
                  <a:pt x="1816862" y="13461"/>
                </a:lnTo>
                <a:lnTo>
                  <a:pt x="1816862" y="0"/>
                </a:lnTo>
                <a:lnTo>
                  <a:pt x="0" y="0"/>
                </a:lnTo>
                <a:lnTo>
                  <a:pt x="0" y="13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11475" y="3622548"/>
            <a:ext cx="1816862" cy="37846"/>
          </a:xfrm>
          <a:custGeom>
            <a:avLst/>
            <a:gdLst/>
            <a:ahLst/>
            <a:cxnLst/>
            <a:rect l="l" t="t" r="r" b="b"/>
            <a:pathLst>
              <a:path w="1816862" h="37846">
                <a:moveTo>
                  <a:pt x="0" y="37846"/>
                </a:moveTo>
                <a:lnTo>
                  <a:pt x="1816862" y="37846"/>
                </a:lnTo>
                <a:lnTo>
                  <a:pt x="1816862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40529" y="3610356"/>
            <a:ext cx="1790953" cy="13461"/>
          </a:xfrm>
          <a:custGeom>
            <a:avLst/>
            <a:gdLst/>
            <a:ahLst/>
            <a:cxnLst/>
            <a:rect l="l" t="t" r="r" b="b"/>
            <a:pathLst>
              <a:path w="1790953" h="13461">
                <a:moveTo>
                  <a:pt x="0" y="13461"/>
                </a:moveTo>
                <a:lnTo>
                  <a:pt x="1790953" y="13461"/>
                </a:lnTo>
                <a:lnTo>
                  <a:pt x="1790953" y="0"/>
                </a:lnTo>
                <a:lnTo>
                  <a:pt x="0" y="0"/>
                </a:lnTo>
                <a:lnTo>
                  <a:pt x="0" y="13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0529" y="3622548"/>
            <a:ext cx="1790953" cy="37846"/>
          </a:xfrm>
          <a:custGeom>
            <a:avLst/>
            <a:gdLst/>
            <a:ahLst/>
            <a:cxnLst/>
            <a:rect l="l" t="t" r="r" b="b"/>
            <a:pathLst>
              <a:path w="1790953" h="37846">
                <a:moveTo>
                  <a:pt x="0" y="37846"/>
                </a:moveTo>
                <a:lnTo>
                  <a:pt x="1790953" y="37846"/>
                </a:lnTo>
                <a:lnTo>
                  <a:pt x="1790953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05379" y="3610991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80">
                <a:moveTo>
                  <a:pt x="0" y="0"/>
                </a:moveTo>
                <a:lnTo>
                  <a:pt x="0" y="166878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34432" y="3610991"/>
            <a:ext cx="0" cy="1668779"/>
          </a:xfrm>
          <a:custGeom>
            <a:avLst/>
            <a:gdLst/>
            <a:ahLst/>
            <a:cxnLst/>
            <a:rect l="l" t="t" r="r" b="b"/>
            <a:pathLst>
              <a:path h="1668779">
                <a:moveTo>
                  <a:pt x="0" y="0"/>
                </a:moveTo>
                <a:lnTo>
                  <a:pt x="0" y="1668779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09776" y="5298059"/>
            <a:ext cx="5421757" cy="0"/>
          </a:xfrm>
          <a:custGeom>
            <a:avLst/>
            <a:gdLst/>
            <a:ahLst/>
            <a:cxnLst/>
            <a:rect l="l" t="t" r="r" b="b"/>
            <a:pathLst>
              <a:path w="5421757">
                <a:moveTo>
                  <a:pt x="0" y="0"/>
                </a:moveTo>
                <a:lnTo>
                  <a:pt x="5421757" y="0"/>
                </a:lnTo>
              </a:path>
            </a:pathLst>
          </a:custGeom>
          <a:ln w="37845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09776" y="5316296"/>
            <a:ext cx="60959" cy="865936"/>
          </a:xfrm>
          <a:custGeom>
            <a:avLst/>
            <a:gdLst/>
            <a:ahLst/>
            <a:cxnLst/>
            <a:rect l="l" t="t" r="r" b="b"/>
            <a:pathLst>
              <a:path w="60959" h="865936">
                <a:moveTo>
                  <a:pt x="0" y="865936"/>
                </a:moveTo>
                <a:lnTo>
                  <a:pt x="60959" y="865936"/>
                </a:lnTo>
                <a:lnTo>
                  <a:pt x="60959" y="0"/>
                </a:lnTo>
                <a:lnTo>
                  <a:pt x="0" y="0"/>
                </a:lnTo>
                <a:lnTo>
                  <a:pt x="0" y="865936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21704" y="5316296"/>
            <a:ext cx="0" cy="865936"/>
          </a:xfrm>
          <a:custGeom>
            <a:avLst/>
            <a:gdLst/>
            <a:ahLst/>
            <a:cxnLst/>
            <a:rect l="l" t="t" r="r" b="b"/>
            <a:pathLst>
              <a:path h="865936">
                <a:moveTo>
                  <a:pt x="0" y="0"/>
                </a:moveTo>
                <a:lnTo>
                  <a:pt x="0" y="865936"/>
                </a:lnTo>
              </a:path>
            </a:pathLst>
          </a:custGeom>
          <a:ln w="21081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70736" y="5316347"/>
            <a:ext cx="5340985" cy="167639"/>
          </a:xfrm>
          <a:custGeom>
            <a:avLst/>
            <a:gdLst/>
            <a:ahLst/>
            <a:cxnLst/>
            <a:rect l="l" t="t" r="r" b="b"/>
            <a:pathLst>
              <a:path w="5340985" h="167639">
                <a:moveTo>
                  <a:pt x="0" y="167639"/>
                </a:moveTo>
                <a:lnTo>
                  <a:pt x="5340985" y="167639"/>
                </a:lnTo>
                <a:lnTo>
                  <a:pt x="534098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70736" y="5483936"/>
            <a:ext cx="5340985" cy="167944"/>
          </a:xfrm>
          <a:custGeom>
            <a:avLst/>
            <a:gdLst/>
            <a:ahLst/>
            <a:cxnLst/>
            <a:rect l="l" t="t" r="r" b="b"/>
            <a:pathLst>
              <a:path w="5340985" h="167944">
                <a:moveTo>
                  <a:pt x="0" y="167944"/>
                </a:moveTo>
                <a:lnTo>
                  <a:pt x="5340985" y="167944"/>
                </a:lnTo>
                <a:lnTo>
                  <a:pt x="5340985" y="0"/>
                </a:lnTo>
                <a:lnTo>
                  <a:pt x="0" y="0"/>
                </a:lnTo>
                <a:lnTo>
                  <a:pt x="0" y="16794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70736" y="5651881"/>
            <a:ext cx="5340985" cy="167639"/>
          </a:xfrm>
          <a:custGeom>
            <a:avLst/>
            <a:gdLst/>
            <a:ahLst/>
            <a:cxnLst/>
            <a:rect l="l" t="t" r="r" b="b"/>
            <a:pathLst>
              <a:path w="5340985" h="167639">
                <a:moveTo>
                  <a:pt x="0" y="167639"/>
                </a:moveTo>
                <a:lnTo>
                  <a:pt x="5340985" y="167639"/>
                </a:lnTo>
                <a:lnTo>
                  <a:pt x="534098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70736" y="5819521"/>
            <a:ext cx="5340985" cy="181355"/>
          </a:xfrm>
          <a:custGeom>
            <a:avLst/>
            <a:gdLst/>
            <a:ahLst/>
            <a:cxnLst/>
            <a:rect l="l" t="t" r="r" b="b"/>
            <a:pathLst>
              <a:path w="5340985" h="181355">
                <a:moveTo>
                  <a:pt x="0" y="181355"/>
                </a:moveTo>
                <a:lnTo>
                  <a:pt x="5340985" y="181355"/>
                </a:lnTo>
                <a:lnTo>
                  <a:pt x="5340985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70736" y="6000877"/>
            <a:ext cx="5340985" cy="181355"/>
          </a:xfrm>
          <a:custGeom>
            <a:avLst/>
            <a:gdLst/>
            <a:ahLst/>
            <a:cxnLst/>
            <a:rect l="l" t="t" r="r" b="b"/>
            <a:pathLst>
              <a:path w="5340985" h="181355">
                <a:moveTo>
                  <a:pt x="0" y="181355"/>
                </a:moveTo>
                <a:lnTo>
                  <a:pt x="5340985" y="181355"/>
                </a:lnTo>
                <a:lnTo>
                  <a:pt x="5340985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09776" y="5273675"/>
            <a:ext cx="1789429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42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09776" y="5298059"/>
            <a:ext cx="1789429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429" y="0"/>
                </a:lnTo>
              </a:path>
            </a:pathLst>
          </a:custGeom>
          <a:ln w="37845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99283" y="5298059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7845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11475" y="5273675"/>
            <a:ext cx="1816862" cy="0"/>
          </a:xfrm>
          <a:custGeom>
            <a:avLst/>
            <a:gdLst/>
            <a:ahLst/>
            <a:cxnLst/>
            <a:rect l="l" t="t" r="r" b="b"/>
            <a:pathLst>
              <a:path w="1816862">
                <a:moveTo>
                  <a:pt x="0" y="0"/>
                </a:moveTo>
                <a:lnTo>
                  <a:pt x="181686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11475" y="5298059"/>
            <a:ext cx="1816862" cy="0"/>
          </a:xfrm>
          <a:custGeom>
            <a:avLst/>
            <a:gdLst/>
            <a:ahLst/>
            <a:cxnLst/>
            <a:rect l="l" t="t" r="r" b="b"/>
            <a:pathLst>
              <a:path w="1816862">
                <a:moveTo>
                  <a:pt x="0" y="0"/>
                </a:moveTo>
                <a:lnTo>
                  <a:pt x="1816862" y="0"/>
                </a:lnTo>
              </a:path>
            </a:pathLst>
          </a:custGeom>
          <a:ln w="37845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28337" y="5298059"/>
            <a:ext cx="12191" cy="0"/>
          </a:xfrm>
          <a:custGeom>
            <a:avLst/>
            <a:gdLst/>
            <a:ahLst/>
            <a:cxnLst/>
            <a:rect l="l" t="t" r="r" b="b"/>
            <a:pathLst>
              <a:path w="12191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7845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40529" y="5273675"/>
            <a:ext cx="1790953" cy="0"/>
          </a:xfrm>
          <a:custGeom>
            <a:avLst/>
            <a:gdLst/>
            <a:ahLst/>
            <a:cxnLst/>
            <a:rect l="l" t="t" r="r" b="b"/>
            <a:pathLst>
              <a:path w="1790953">
                <a:moveTo>
                  <a:pt x="0" y="0"/>
                </a:moveTo>
                <a:lnTo>
                  <a:pt x="179095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40529" y="5298059"/>
            <a:ext cx="1790953" cy="0"/>
          </a:xfrm>
          <a:custGeom>
            <a:avLst/>
            <a:gdLst/>
            <a:ahLst/>
            <a:cxnLst/>
            <a:rect l="l" t="t" r="r" b="b"/>
            <a:pathLst>
              <a:path w="1790953">
                <a:moveTo>
                  <a:pt x="0" y="0"/>
                </a:moveTo>
                <a:lnTo>
                  <a:pt x="1790953" y="0"/>
                </a:lnTo>
              </a:path>
            </a:pathLst>
          </a:custGeom>
          <a:ln w="37845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09776" y="6195314"/>
            <a:ext cx="5421757" cy="37846"/>
          </a:xfrm>
          <a:custGeom>
            <a:avLst/>
            <a:gdLst/>
            <a:ahLst/>
            <a:cxnLst/>
            <a:rect l="l" t="t" r="r" b="b"/>
            <a:pathLst>
              <a:path w="5421757" h="37846">
                <a:moveTo>
                  <a:pt x="0" y="37846"/>
                </a:moveTo>
                <a:lnTo>
                  <a:pt x="5421757" y="37846"/>
                </a:lnTo>
                <a:lnTo>
                  <a:pt x="5421757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09776" y="6232525"/>
            <a:ext cx="60959" cy="932688"/>
          </a:xfrm>
          <a:custGeom>
            <a:avLst/>
            <a:gdLst/>
            <a:ahLst/>
            <a:cxnLst/>
            <a:rect l="l" t="t" r="r" b="b"/>
            <a:pathLst>
              <a:path w="60959" h="932688">
                <a:moveTo>
                  <a:pt x="0" y="932688"/>
                </a:moveTo>
                <a:lnTo>
                  <a:pt x="60959" y="932688"/>
                </a:lnTo>
                <a:lnTo>
                  <a:pt x="60959" y="0"/>
                </a:lnTo>
                <a:lnTo>
                  <a:pt x="0" y="0"/>
                </a:lnTo>
                <a:lnTo>
                  <a:pt x="0" y="932688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21704" y="6232525"/>
            <a:ext cx="0" cy="932688"/>
          </a:xfrm>
          <a:custGeom>
            <a:avLst/>
            <a:gdLst/>
            <a:ahLst/>
            <a:cxnLst/>
            <a:rect l="l" t="t" r="r" b="b"/>
            <a:pathLst>
              <a:path h="932688">
                <a:moveTo>
                  <a:pt x="0" y="0"/>
                </a:moveTo>
                <a:lnTo>
                  <a:pt x="0" y="932688"/>
                </a:lnTo>
              </a:path>
            </a:pathLst>
          </a:custGeom>
          <a:ln w="21081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0736" y="6232525"/>
            <a:ext cx="5340985" cy="184403"/>
          </a:xfrm>
          <a:custGeom>
            <a:avLst/>
            <a:gdLst/>
            <a:ahLst/>
            <a:cxnLst/>
            <a:rect l="l" t="t" r="r" b="b"/>
            <a:pathLst>
              <a:path w="5340985" h="184403">
                <a:moveTo>
                  <a:pt x="0" y="184403"/>
                </a:moveTo>
                <a:lnTo>
                  <a:pt x="5340985" y="184403"/>
                </a:lnTo>
                <a:lnTo>
                  <a:pt x="5340985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70736" y="6416929"/>
            <a:ext cx="5340985" cy="195072"/>
          </a:xfrm>
          <a:custGeom>
            <a:avLst/>
            <a:gdLst/>
            <a:ahLst/>
            <a:cxnLst/>
            <a:rect l="l" t="t" r="r" b="b"/>
            <a:pathLst>
              <a:path w="5340985" h="195072">
                <a:moveTo>
                  <a:pt x="0" y="195072"/>
                </a:moveTo>
                <a:lnTo>
                  <a:pt x="5340985" y="195072"/>
                </a:lnTo>
                <a:lnTo>
                  <a:pt x="5340985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70736" y="6612001"/>
            <a:ext cx="5340985" cy="185927"/>
          </a:xfrm>
          <a:custGeom>
            <a:avLst/>
            <a:gdLst/>
            <a:ahLst/>
            <a:cxnLst/>
            <a:rect l="l" t="t" r="r" b="b"/>
            <a:pathLst>
              <a:path w="5340985" h="185927">
                <a:moveTo>
                  <a:pt x="0" y="185927"/>
                </a:moveTo>
                <a:lnTo>
                  <a:pt x="5340985" y="185927"/>
                </a:lnTo>
                <a:lnTo>
                  <a:pt x="5340985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70736" y="6797929"/>
            <a:ext cx="5340985" cy="185928"/>
          </a:xfrm>
          <a:custGeom>
            <a:avLst/>
            <a:gdLst/>
            <a:ahLst/>
            <a:cxnLst/>
            <a:rect l="l" t="t" r="r" b="b"/>
            <a:pathLst>
              <a:path w="5340985" h="185927">
                <a:moveTo>
                  <a:pt x="0" y="185928"/>
                </a:moveTo>
                <a:lnTo>
                  <a:pt x="5340985" y="185928"/>
                </a:lnTo>
                <a:lnTo>
                  <a:pt x="5340985" y="0"/>
                </a:lnTo>
                <a:lnTo>
                  <a:pt x="0" y="0"/>
                </a:lnTo>
                <a:lnTo>
                  <a:pt x="0" y="185928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70736" y="6983857"/>
            <a:ext cx="5340985" cy="181356"/>
          </a:xfrm>
          <a:custGeom>
            <a:avLst/>
            <a:gdLst/>
            <a:ahLst/>
            <a:cxnLst/>
            <a:rect l="l" t="t" r="r" b="b"/>
            <a:pathLst>
              <a:path w="5340985" h="181355">
                <a:moveTo>
                  <a:pt x="0" y="181356"/>
                </a:moveTo>
                <a:lnTo>
                  <a:pt x="5340985" y="181356"/>
                </a:lnTo>
                <a:lnTo>
                  <a:pt x="5340985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09776" y="6181597"/>
            <a:ext cx="5421757" cy="13462"/>
          </a:xfrm>
          <a:custGeom>
            <a:avLst/>
            <a:gdLst/>
            <a:ahLst/>
            <a:cxnLst/>
            <a:rect l="l" t="t" r="r" b="b"/>
            <a:pathLst>
              <a:path w="5421757" h="13462">
                <a:moveTo>
                  <a:pt x="0" y="13462"/>
                </a:moveTo>
                <a:lnTo>
                  <a:pt x="5421757" y="13462"/>
                </a:lnTo>
                <a:lnTo>
                  <a:pt x="5421757" y="0"/>
                </a:lnTo>
                <a:lnTo>
                  <a:pt x="0" y="0"/>
                </a:lnTo>
                <a:lnTo>
                  <a:pt x="0" y="13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09776" y="6193790"/>
            <a:ext cx="5421757" cy="37846"/>
          </a:xfrm>
          <a:custGeom>
            <a:avLst/>
            <a:gdLst/>
            <a:ahLst/>
            <a:cxnLst/>
            <a:rect l="l" t="t" r="r" b="b"/>
            <a:pathLst>
              <a:path w="5421757" h="37846">
                <a:moveTo>
                  <a:pt x="0" y="37846"/>
                </a:moveTo>
                <a:lnTo>
                  <a:pt x="5421757" y="37846"/>
                </a:lnTo>
                <a:lnTo>
                  <a:pt x="5421757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09776" y="7176770"/>
            <a:ext cx="5421757" cy="37846"/>
          </a:xfrm>
          <a:custGeom>
            <a:avLst/>
            <a:gdLst/>
            <a:ahLst/>
            <a:cxnLst/>
            <a:rect l="l" t="t" r="r" b="b"/>
            <a:pathLst>
              <a:path w="5421757" h="37846">
                <a:moveTo>
                  <a:pt x="0" y="37845"/>
                </a:moveTo>
                <a:lnTo>
                  <a:pt x="5421757" y="37845"/>
                </a:lnTo>
                <a:lnTo>
                  <a:pt x="5421757" y="0"/>
                </a:lnTo>
                <a:lnTo>
                  <a:pt x="0" y="0"/>
                </a:lnTo>
                <a:lnTo>
                  <a:pt x="0" y="37845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09776" y="7214057"/>
            <a:ext cx="60959" cy="900988"/>
          </a:xfrm>
          <a:custGeom>
            <a:avLst/>
            <a:gdLst/>
            <a:ahLst/>
            <a:cxnLst/>
            <a:rect l="l" t="t" r="r" b="b"/>
            <a:pathLst>
              <a:path w="60959" h="900988">
                <a:moveTo>
                  <a:pt x="0" y="900988"/>
                </a:moveTo>
                <a:lnTo>
                  <a:pt x="60959" y="900988"/>
                </a:lnTo>
                <a:lnTo>
                  <a:pt x="60959" y="0"/>
                </a:lnTo>
                <a:lnTo>
                  <a:pt x="0" y="0"/>
                </a:lnTo>
                <a:lnTo>
                  <a:pt x="0" y="900988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21704" y="7214057"/>
            <a:ext cx="0" cy="900988"/>
          </a:xfrm>
          <a:custGeom>
            <a:avLst/>
            <a:gdLst/>
            <a:ahLst/>
            <a:cxnLst/>
            <a:rect l="l" t="t" r="r" b="b"/>
            <a:pathLst>
              <a:path h="900988">
                <a:moveTo>
                  <a:pt x="0" y="0"/>
                </a:moveTo>
                <a:lnTo>
                  <a:pt x="0" y="900988"/>
                </a:lnTo>
              </a:path>
            </a:pathLst>
          </a:custGeom>
          <a:ln w="21081">
            <a:solidFill>
              <a:srgbClr val="FCE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70736" y="7213981"/>
            <a:ext cx="5340985" cy="169163"/>
          </a:xfrm>
          <a:custGeom>
            <a:avLst/>
            <a:gdLst/>
            <a:ahLst/>
            <a:cxnLst/>
            <a:rect l="l" t="t" r="r" b="b"/>
            <a:pathLst>
              <a:path w="5340985" h="169163">
                <a:moveTo>
                  <a:pt x="5340985" y="76"/>
                </a:moveTo>
                <a:lnTo>
                  <a:pt x="0" y="76"/>
                </a:lnTo>
                <a:lnTo>
                  <a:pt x="0" y="169164"/>
                </a:lnTo>
                <a:lnTo>
                  <a:pt x="5340985" y="169164"/>
                </a:lnTo>
                <a:lnTo>
                  <a:pt x="5340985" y="76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70736" y="7383145"/>
            <a:ext cx="5340985" cy="185927"/>
          </a:xfrm>
          <a:custGeom>
            <a:avLst/>
            <a:gdLst/>
            <a:ahLst/>
            <a:cxnLst/>
            <a:rect l="l" t="t" r="r" b="b"/>
            <a:pathLst>
              <a:path w="5340985" h="185927">
                <a:moveTo>
                  <a:pt x="0" y="185927"/>
                </a:moveTo>
                <a:lnTo>
                  <a:pt x="5340985" y="185927"/>
                </a:lnTo>
                <a:lnTo>
                  <a:pt x="5340985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70736" y="7569073"/>
            <a:ext cx="5340985" cy="182880"/>
          </a:xfrm>
          <a:custGeom>
            <a:avLst/>
            <a:gdLst/>
            <a:ahLst/>
            <a:cxnLst/>
            <a:rect l="l" t="t" r="r" b="b"/>
            <a:pathLst>
              <a:path w="5340985" h="182879">
                <a:moveTo>
                  <a:pt x="0" y="182879"/>
                </a:moveTo>
                <a:lnTo>
                  <a:pt x="5340985" y="182879"/>
                </a:lnTo>
                <a:lnTo>
                  <a:pt x="5340985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70736" y="7752029"/>
            <a:ext cx="5340985" cy="181660"/>
          </a:xfrm>
          <a:custGeom>
            <a:avLst/>
            <a:gdLst/>
            <a:ahLst/>
            <a:cxnLst/>
            <a:rect l="l" t="t" r="r" b="b"/>
            <a:pathLst>
              <a:path w="5340985" h="181660">
                <a:moveTo>
                  <a:pt x="0" y="181660"/>
                </a:moveTo>
                <a:lnTo>
                  <a:pt x="5340985" y="181660"/>
                </a:lnTo>
                <a:lnTo>
                  <a:pt x="5340985" y="0"/>
                </a:lnTo>
                <a:lnTo>
                  <a:pt x="0" y="0"/>
                </a:lnTo>
                <a:lnTo>
                  <a:pt x="0" y="18166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70736" y="7933690"/>
            <a:ext cx="5340985" cy="181356"/>
          </a:xfrm>
          <a:custGeom>
            <a:avLst/>
            <a:gdLst/>
            <a:ahLst/>
            <a:cxnLst/>
            <a:rect l="l" t="t" r="r" b="b"/>
            <a:pathLst>
              <a:path w="5340985" h="181355">
                <a:moveTo>
                  <a:pt x="0" y="181355"/>
                </a:moveTo>
                <a:lnTo>
                  <a:pt x="5340985" y="181355"/>
                </a:lnTo>
                <a:lnTo>
                  <a:pt x="5340985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09776" y="7164578"/>
            <a:ext cx="5421757" cy="13461"/>
          </a:xfrm>
          <a:custGeom>
            <a:avLst/>
            <a:gdLst/>
            <a:ahLst/>
            <a:cxnLst/>
            <a:rect l="l" t="t" r="r" b="b"/>
            <a:pathLst>
              <a:path w="5421757" h="13461">
                <a:moveTo>
                  <a:pt x="0" y="13461"/>
                </a:moveTo>
                <a:lnTo>
                  <a:pt x="5421757" y="13461"/>
                </a:lnTo>
                <a:lnTo>
                  <a:pt x="5421757" y="0"/>
                </a:lnTo>
                <a:lnTo>
                  <a:pt x="0" y="0"/>
                </a:lnTo>
                <a:lnTo>
                  <a:pt x="0" y="13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09776" y="7176770"/>
            <a:ext cx="5421757" cy="37846"/>
          </a:xfrm>
          <a:custGeom>
            <a:avLst/>
            <a:gdLst/>
            <a:ahLst/>
            <a:cxnLst/>
            <a:rect l="l" t="t" r="r" b="b"/>
            <a:pathLst>
              <a:path w="5421757" h="37846">
                <a:moveTo>
                  <a:pt x="0" y="37845"/>
                </a:moveTo>
                <a:lnTo>
                  <a:pt x="5421757" y="37845"/>
                </a:lnTo>
                <a:lnTo>
                  <a:pt x="5421757" y="0"/>
                </a:lnTo>
                <a:lnTo>
                  <a:pt x="0" y="0"/>
                </a:lnTo>
                <a:lnTo>
                  <a:pt x="0" y="37845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03680" y="3380867"/>
            <a:ext cx="0" cy="4747894"/>
          </a:xfrm>
          <a:custGeom>
            <a:avLst/>
            <a:gdLst/>
            <a:ahLst/>
            <a:cxnLst/>
            <a:rect l="l" t="t" r="r" b="b"/>
            <a:pathLst>
              <a:path h="4747894">
                <a:moveTo>
                  <a:pt x="0" y="0"/>
                </a:moveTo>
                <a:lnTo>
                  <a:pt x="0" y="474789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09776" y="8122665"/>
            <a:ext cx="5421757" cy="0"/>
          </a:xfrm>
          <a:custGeom>
            <a:avLst/>
            <a:gdLst/>
            <a:ahLst/>
            <a:cxnLst/>
            <a:rect l="l" t="t" r="r" b="b"/>
            <a:pathLst>
              <a:path w="5421757">
                <a:moveTo>
                  <a:pt x="0" y="0"/>
                </a:moveTo>
                <a:lnTo>
                  <a:pt x="542175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37705" y="3380867"/>
            <a:ext cx="0" cy="4747894"/>
          </a:xfrm>
          <a:custGeom>
            <a:avLst/>
            <a:gdLst/>
            <a:ahLst/>
            <a:cxnLst/>
            <a:rect l="l" t="t" r="r" b="b"/>
            <a:pathLst>
              <a:path h="4747894">
                <a:moveTo>
                  <a:pt x="0" y="0"/>
                </a:moveTo>
                <a:lnTo>
                  <a:pt x="0" y="474789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0364" y="1863090"/>
            <a:ext cx="721360" cy="396239"/>
          </a:xfrm>
          <a:custGeom>
            <a:avLst/>
            <a:gdLst/>
            <a:ahLst/>
            <a:cxnLst/>
            <a:rect l="l" t="t" r="r" b="b"/>
            <a:pathLst>
              <a:path w="721360" h="396239">
                <a:moveTo>
                  <a:pt x="0" y="0"/>
                </a:moveTo>
                <a:lnTo>
                  <a:pt x="0" y="396239"/>
                </a:lnTo>
                <a:lnTo>
                  <a:pt x="721360" y="396239"/>
                </a:lnTo>
                <a:lnTo>
                  <a:pt x="721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0364" y="1863089"/>
            <a:ext cx="721360" cy="39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3820" y="1785620"/>
            <a:ext cx="421004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7370" y="1785620"/>
            <a:ext cx="1145540" cy="569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855" y="823595"/>
            <a:ext cx="2282190" cy="912495"/>
          </a:xfrm>
          <a:custGeom>
            <a:avLst/>
            <a:gdLst/>
            <a:ahLst/>
            <a:cxnLst/>
            <a:rect l="l" t="t" r="r" b="b"/>
            <a:pathLst>
              <a:path w="2282190" h="912495">
                <a:moveTo>
                  <a:pt x="1825752" y="0"/>
                </a:moveTo>
                <a:lnTo>
                  <a:pt x="0" y="0"/>
                </a:lnTo>
                <a:lnTo>
                  <a:pt x="456438" y="456183"/>
                </a:lnTo>
                <a:lnTo>
                  <a:pt x="0" y="912495"/>
                </a:lnTo>
                <a:lnTo>
                  <a:pt x="1825752" y="912495"/>
                </a:lnTo>
                <a:lnTo>
                  <a:pt x="2282190" y="456183"/>
                </a:lnTo>
                <a:lnTo>
                  <a:pt x="1825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2445" y="823595"/>
            <a:ext cx="2282190" cy="912495"/>
          </a:xfrm>
          <a:custGeom>
            <a:avLst/>
            <a:gdLst/>
            <a:ahLst/>
            <a:cxnLst/>
            <a:rect l="l" t="t" r="r" b="b"/>
            <a:pathLst>
              <a:path w="2282190" h="912495">
                <a:moveTo>
                  <a:pt x="1825752" y="0"/>
                </a:moveTo>
                <a:lnTo>
                  <a:pt x="0" y="0"/>
                </a:lnTo>
                <a:lnTo>
                  <a:pt x="456438" y="456183"/>
                </a:lnTo>
                <a:lnTo>
                  <a:pt x="0" y="912495"/>
                </a:lnTo>
                <a:lnTo>
                  <a:pt x="1825752" y="912495"/>
                </a:lnTo>
                <a:lnTo>
                  <a:pt x="2282190" y="456183"/>
                </a:lnTo>
                <a:lnTo>
                  <a:pt x="1825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2445" y="823595"/>
            <a:ext cx="2282190" cy="912495"/>
          </a:xfrm>
          <a:custGeom>
            <a:avLst/>
            <a:gdLst/>
            <a:ahLst/>
            <a:cxnLst/>
            <a:rect l="l" t="t" r="r" b="b"/>
            <a:pathLst>
              <a:path w="2282190" h="912495">
                <a:moveTo>
                  <a:pt x="0" y="0"/>
                </a:moveTo>
                <a:lnTo>
                  <a:pt x="1825752" y="0"/>
                </a:lnTo>
                <a:lnTo>
                  <a:pt x="2282190" y="456183"/>
                </a:lnTo>
                <a:lnTo>
                  <a:pt x="1825752" y="912495"/>
                </a:lnTo>
                <a:lnTo>
                  <a:pt x="0" y="912495"/>
                </a:lnTo>
                <a:lnTo>
                  <a:pt x="456438" y="4561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670" y="823595"/>
            <a:ext cx="2282189" cy="912495"/>
          </a:xfrm>
          <a:custGeom>
            <a:avLst/>
            <a:gdLst/>
            <a:ahLst/>
            <a:cxnLst/>
            <a:rect l="l" t="t" r="r" b="b"/>
            <a:pathLst>
              <a:path w="2282189" h="912495">
                <a:moveTo>
                  <a:pt x="1825752" y="0"/>
                </a:moveTo>
                <a:lnTo>
                  <a:pt x="0" y="0"/>
                </a:lnTo>
                <a:lnTo>
                  <a:pt x="456438" y="456183"/>
                </a:lnTo>
                <a:lnTo>
                  <a:pt x="0" y="912495"/>
                </a:lnTo>
                <a:lnTo>
                  <a:pt x="1825752" y="912495"/>
                </a:lnTo>
                <a:lnTo>
                  <a:pt x="2282189" y="456183"/>
                </a:lnTo>
                <a:lnTo>
                  <a:pt x="1825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6670" y="823595"/>
            <a:ext cx="2282189" cy="912495"/>
          </a:xfrm>
          <a:custGeom>
            <a:avLst/>
            <a:gdLst/>
            <a:ahLst/>
            <a:cxnLst/>
            <a:rect l="l" t="t" r="r" b="b"/>
            <a:pathLst>
              <a:path w="2282189" h="912495">
                <a:moveTo>
                  <a:pt x="0" y="0"/>
                </a:moveTo>
                <a:lnTo>
                  <a:pt x="1825752" y="0"/>
                </a:lnTo>
                <a:lnTo>
                  <a:pt x="2282189" y="456183"/>
                </a:lnTo>
                <a:lnTo>
                  <a:pt x="1825752" y="912495"/>
                </a:lnTo>
                <a:lnTo>
                  <a:pt x="0" y="912495"/>
                </a:lnTo>
                <a:lnTo>
                  <a:pt x="456438" y="4561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0450" y="2771140"/>
            <a:ext cx="714375" cy="396875"/>
          </a:xfrm>
          <a:custGeom>
            <a:avLst/>
            <a:gdLst/>
            <a:ahLst/>
            <a:cxnLst/>
            <a:rect l="l" t="t" r="r" b="b"/>
            <a:pathLst>
              <a:path w="714375" h="396875">
                <a:moveTo>
                  <a:pt x="0" y="0"/>
                </a:moveTo>
                <a:lnTo>
                  <a:pt x="0" y="396875"/>
                </a:lnTo>
                <a:lnTo>
                  <a:pt x="714375" y="396875"/>
                </a:lnTo>
                <a:lnTo>
                  <a:pt x="7143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0450" y="2771140"/>
            <a:ext cx="714375" cy="396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94433" y="1148262"/>
            <a:ext cx="98158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20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0963" y="1148262"/>
            <a:ext cx="119333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Inspect</a:t>
            </a:r>
            <a:r>
              <a:rPr sz="20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9181" y="1148262"/>
            <a:ext cx="130735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Acceptance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0295" y="2613013"/>
            <a:ext cx="62496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4" dirty="0" smtClean="0">
                <a:latin typeface="Tahoma"/>
                <a:cs typeface="Tahoma"/>
              </a:rPr>
              <a:t>De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iv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680" y="3405251"/>
            <a:ext cx="5424118" cy="230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1405">
              <a:lnSpc>
                <a:spcPct val="100585"/>
              </a:lnSpc>
              <a:spcBef>
                <a:spcPts val="180"/>
              </a:spcBef>
            </a:pP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-4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b="1" spc="-4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ib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s of </a:t>
            </a:r>
            <a:r>
              <a:rPr sz="1100" b="1" spc="-14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100" b="1" spc="-4" dirty="0" smtClean="0">
                <a:solidFill>
                  <a:srgbClr val="FFFFFF"/>
                </a:solidFill>
                <a:latin typeface="Tahoma"/>
                <a:cs typeface="Tahoma"/>
              </a:rPr>
              <a:t> s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upp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uf</a:t>
            </a:r>
            <a:r>
              <a:rPr sz="1100" b="1" spc="-14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tu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b="1" spc="-14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b="1" spc="-14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3680" y="3635692"/>
            <a:ext cx="1791792" cy="1418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056" marR="76993">
              <a:lnSpc>
                <a:spcPct val="99378"/>
              </a:lnSpc>
              <a:spcBef>
                <a:spcPts val="180"/>
              </a:spcBef>
            </a:pPr>
            <a:r>
              <a:rPr sz="1100" spc="0" dirty="0" smtClean="0">
                <a:latin typeface="Tahoma"/>
                <a:cs typeface="Tahoma"/>
              </a:rPr>
              <a:t>1.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e 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thin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lo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tion/s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indi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 in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  <a:p>
            <a:pPr marL="67056" marR="154354">
              <a:lnSpc>
                <a:spcPts val="1327"/>
              </a:lnSpc>
              <a:spcBef>
                <a:spcPts val="1434"/>
              </a:spcBef>
            </a:pP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4" dirty="0" smtClean="0">
                <a:latin typeface="Tahoma"/>
                <a:cs typeface="Tahoma"/>
              </a:rPr>
              <a:t> b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done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 w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-9" dirty="0" smtClean="0">
                <a:latin typeface="Tahoma"/>
                <a:cs typeface="Tahoma"/>
              </a:rPr>
              <a:t>k</a:t>
            </a:r>
            <a:r>
              <a:rPr sz="1100" spc="0" dirty="0" smtClean="0">
                <a:latin typeface="Tahoma"/>
                <a:cs typeface="Tahoma"/>
              </a:rPr>
              <a:t>days </a:t>
            </a:r>
            <a:endParaRPr sz="1100">
              <a:latin typeface="Tahoma"/>
              <a:cs typeface="Tahoma"/>
            </a:endParaRPr>
          </a:p>
          <a:p>
            <a:pPr marL="67056" marR="154354">
              <a:lnSpc>
                <a:spcPts val="1327"/>
              </a:lnSpc>
              <a:spcBef>
                <a:spcPts val="100"/>
              </a:spcBef>
            </a:pPr>
            <a:r>
              <a:rPr sz="1100" spc="0" dirty="0" smtClean="0">
                <a:latin typeface="Tahoma"/>
                <a:cs typeface="Tahoma"/>
              </a:rPr>
              <a:t>betw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n 8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5pm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5473" y="3635692"/>
            <a:ext cx="1838959" cy="872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485" marR="122702">
              <a:lnSpc>
                <a:spcPct val="99378"/>
              </a:lnSpc>
              <a:spcBef>
                <a:spcPts val="180"/>
              </a:spcBef>
            </a:pPr>
            <a:r>
              <a:rPr sz="1100" spc="0" dirty="0" smtClean="0">
                <a:latin typeface="Tahoma"/>
                <a:cs typeface="Tahoma"/>
              </a:rPr>
              <a:t>2.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-4" dirty="0" smtClean="0">
                <a:latin typeface="Tahoma"/>
                <a:cs typeface="Tahoma"/>
              </a:rPr>
              <a:t>acc</a:t>
            </a:r>
            <a:r>
              <a:rPr sz="1100" spc="0" dirty="0" smtClean="0">
                <a:latin typeface="Tahoma"/>
                <a:cs typeface="Tahoma"/>
              </a:rPr>
              <a:t>orda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 with t</a:t>
            </a:r>
            <a:r>
              <a:rPr sz="1100" spc="-4" dirty="0" smtClean="0">
                <a:latin typeface="Tahoma"/>
                <a:cs typeface="Tahoma"/>
              </a:rPr>
              <a:t>echn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9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 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tions,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4432" y="3635692"/>
            <a:ext cx="1793366" cy="1662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580" marR="80777">
              <a:lnSpc>
                <a:spcPct val="103000"/>
              </a:lnSpc>
              <a:spcBef>
                <a:spcPts val="165"/>
              </a:spcBef>
            </a:pPr>
            <a:r>
              <a:rPr sz="1100" spc="0" dirty="0" smtClean="0">
                <a:latin typeface="Tahoma"/>
                <a:cs typeface="Tahoma"/>
              </a:rPr>
              <a:t>3.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are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</a:t>
            </a:r>
            <a:r>
              <a:rPr sz="1100" spc="-4" dirty="0" smtClean="0">
                <a:latin typeface="Tahoma"/>
                <a:cs typeface="Tahoma"/>
              </a:rPr>
              <a:t>acc</a:t>
            </a:r>
            <a:r>
              <a:rPr sz="1100" spc="0" dirty="0" smtClean="0">
                <a:latin typeface="Tahoma"/>
                <a:cs typeface="Tahoma"/>
              </a:rPr>
              <a:t>orda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 with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u</a:t>
            </a:r>
            <a:r>
              <a:rPr sz="1100" b="1" spc="-4" dirty="0" smtClean="0">
                <a:latin typeface="Tahoma"/>
                <a:cs typeface="Tahoma"/>
              </a:rPr>
              <a:t>m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 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 the 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h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s </a:t>
            </a:r>
            <a:r>
              <a:rPr sz="1100" b="1" spc="-9" dirty="0" smtClean="0">
                <a:latin typeface="Tahoma"/>
                <a:cs typeface="Tahoma"/>
              </a:rPr>
              <a:t>(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.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. </a:t>
            </a:r>
            <a:r>
              <a:rPr sz="1100" b="1" spc="-4" dirty="0" smtClean="0">
                <a:latin typeface="Tahoma"/>
                <a:cs typeface="Tahoma"/>
              </a:rPr>
              <a:t>73</a:t>
            </a:r>
            <a:r>
              <a:rPr sz="1100" b="1" spc="4" dirty="0" smtClean="0">
                <a:latin typeface="Tahoma"/>
                <a:cs typeface="Tahoma"/>
              </a:rPr>
              <a:t>9</a:t>
            </a:r>
            <a:r>
              <a:rPr sz="1100" b="1" spc="-4" dirty="0" smtClean="0">
                <a:latin typeface="Tahoma"/>
                <a:cs typeface="Tahoma"/>
              </a:rPr>
              <a:t>4</a:t>
            </a:r>
            <a:r>
              <a:rPr sz="1100" b="1" spc="0" dirty="0" smtClean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68580" marR="233080">
              <a:lnSpc>
                <a:spcPts val="1327"/>
              </a:lnSpc>
              <a:spcBef>
                <a:spcPts val="1508"/>
              </a:spcBef>
            </a:pPr>
            <a:r>
              <a:rPr sz="1100" spc="0" dirty="0" smtClean="0">
                <a:latin typeface="Tahoma"/>
                <a:cs typeface="Tahoma"/>
              </a:rPr>
              <a:t>“All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be </a:t>
            </a:r>
            <a:endParaRPr sz="1100">
              <a:latin typeface="Tahoma"/>
              <a:cs typeface="Tahoma"/>
            </a:endParaRPr>
          </a:p>
          <a:p>
            <a:pPr marL="68580" marR="233080">
              <a:lnSpc>
                <a:spcPts val="1327"/>
              </a:lnSpc>
              <a:spcBef>
                <a:spcPts val="104"/>
              </a:spcBef>
            </a:pP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deq</a:t>
            </a:r>
            <a:r>
              <a:rPr sz="1100" spc="-4" dirty="0" smtClean="0">
                <a:latin typeface="Tahoma"/>
                <a:cs typeface="Tahoma"/>
              </a:rPr>
              <a:t>ua</a:t>
            </a:r>
            <a:r>
              <a:rPr sz="1100" spc="0" dirty="0" smtClean="0">
                <a:latin typeface="Tahoma"/>
                <a:cs typeface="Tahoma"/>
              </a:rPr>
              <a:t>tely”: 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tai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d, </a:t>
            </a:r>
            <a:endParaRPr sz="1100">
              <a:latin typeface="Tahoma"/>
              <a:cs typeface="Tahoma"/>
            </a:endParaRPr>
          </a:p>
          <a:p>
            <a:pPr marL="68580" marR="233080">
              <a:lnSpc>
                <a:spcPts val="1327"/>
              </a:lnSpc>
              <a:spcBef>
                <a:spcPts val="104"/>
              </a:spcBef>
            </a:pP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ked, c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ft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d, </a:t>
            </a:r>
            <a:endParaRPr sz="1100">
              <a:latin typeface="Tahoma"/>
              <a:cs typeface="Tahoma"/>
            </a:endParaRPr>
          </a:p>
          <a:p>
            <a:pPr marL="68580" marR="233080">
              <a:lnSpc>
                <a:spcPts val="1327"/>
              </a:lnSpc>
              <a:spcBef>
                <a:spcPts val="104"/>
              </a:spcBef>
            </a:pPr>
            <a:r>
              <a:rPr sz="1100" spc="0" dirty="0" smtClean="0">
                <a:latin typeface="Tahoma"/>
                <a:cs typeface="Tahoma"/>
              </a:rPr>
              <a:t>bu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ped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473" y="4508627"/>
            <a:ext cx="1838959" cy="789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103680" y="5054219"/>
            <a:ext cx="1791792" cy="243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103680" y="5298059"/>
            <a:ext cx="5429079" cy="909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056" marR="125149">
              <a:lnSpc>
                <a:spcPts val="1320"/>
              </a:lnSpc>
              <a:spcBef>
                <a:spcPts val="231"/>
              </a:spcBef>
            </a:pPr>
            <a:r>
              <a:rPr sz="1100" spc="0" dirty="0" smtClean="0">
                <a:latin typeface="Tahoma"/>
                <a:cs typeface="Tahoma"/>
              </a:rPr>
              <a:t>Fa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ver within </a:t>
            </a:r>
            <a:r>
              <a:rPr sz="1100" spc="-4" dirty="0" smtClean="0">
                <a:latin typeface="Tahoma"/>
                <a:cs typeface="Tahoma"/>
              </a:rPr>
              <a:t>th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rib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iod,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suppli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4" dirty="0" smtClean="0">
                <a:latin typeface="Tahoma"/>
                <a:cs typeface="Tahoma"/>
              </a:rPr>
              <a:t>manu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tur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tor 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 be li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ble for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ena</a:t>
            </a:r>
            <a:r>
              <a:rPr sz="1100" spc="0" dirty="0" smtClean="0">
                <a:latin typeface="Tahoma"/>
                <a:cs typeface="Tahoma"/>
              </a:rPr>
              <a:t>lt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ua</a:t>
            </a:r>
            <a:r>
              <a:rPr sz="1100" spc="0" dirty="0" smtClean="0">
                <a:latin typeface="Tahoma"/>
                <a:cs typeface="Tahoma"/>
              </a:rPr>
              <a:t>lly in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form of </a:t>
            </a:r>
            <a:r>
              <a:rPr sz="1100" b="1" u="heavy" spc="-9" dirty="0" smtClean="0">
                <a:latin typeface="Tahoma"/>
                <a:cs typeface="Tahoma"/>
              </a:rPr>
              <a:t>L</a:t>
            </a:r>
            <a:r>
              <a:rPr sz="1100" b="1" u="heavy" spc="0" dirty="0" smtClean="0">
                <a:latin typeface="Tahoma"/>
                <a:cs typeface="Tahoma"/>
              </a:rPr>
              <a:t>i</a:t>
            </a:r>
            <a:r>
              <a:rPr sz="1100" b="1" u="heavy" spc="4" dirty="0" smtClean="0">
                <a:latin typeface="Tahoma"/>
                <a:cs typeface="Tahoma"/>
              </a:rPr>
              <a:t>q</a:t>
            </a:r>
            <a:r>
              <a:rPr sz="1100" b="1" u="heavy" spc="0" dirty="0" smtClean="0">
                <a:latin typeface="Tahoma"/>
                <a:cs typeface="Tahoma"/>
              </a:rPr>
              <a:t>u</a:t>
            </a:r>
            <a:r>
              <a:rPr sz="1100" b="1" u="heavy" spc="-9" dirty="0" smtClean="0">
                <a:latin typeface="Tahoma"/>
                <a:cs typeface="Tahoma"/>
              </a:rPr>
              <a:t>i</a:t>
            </a:r>
            <a:r>
              <a:rPr sz="1100" b="1" u="heavy" spc="0" dirty="0" smtClean="0">
                <a:latin typeface="Tahoma"/>
                <a:cs typeface="Tahoma"/>
              </a:rPr>
              <a:t>dated</a:t>
            </a:r>
            <a:r>
              <a:rPr sz="1100" b="1" u="heavy" spc="-9" dirty="0" smtClean="0">
                <a:latin typeface="Tahoma"/>
                <a:cs typeface="Tahoma"/>
              </a:rPr>
              <a:t> </a:t>
            </a:r>
            <a:r>
              <a:rPr sz="1100" b="1" u="heavy" spc="4" dirty="0" smtClean="0">
                <a:latin typeface="Tahoma"/>
                <a:cs typeface="Tahoma"/>
              </a:rPr>
              <a:t>D</a:t>
            </a:r>
            <a:r>
              <a:rPr sz="1100" b="1" u="heavy" spc="-14" dirty="0" smtClean="0">
                <a:latin typeface="Tahoma"/>
                <a:cs typeface="Tahoma"/>
              </a:rPr>
              <a:t>a</a:t>
            </a:r>
            <a:r>
              <a:rPr sz="1100" b="1" u="heavy" spc="0" dirty="0" smtClean="0">
                <a:latin typeface="Tahoma"/>
                <a:cs typeface="Tahoma"/>
              </a:rPr>
              <a:t>ma</a:t>
            </a:r>
            <a:r>
              <a:rPr sz="1100" b="1" u="heavy" spc="-9" dirty="0" smtClean="0">
                <a:latin typeface="Tahoma"/>
                <a:cs typeface="Tahoma"/>
              </a:rPr>
              <a:t>g</a:t>
            </a:r>
            <a:r>
              <a:rPr sz="1100" b="1" u="heavy" spc="4" dirty="0" smtClean="0">
                <a:latin typeface="Tahoma"/>
                <a:cs typeface="Tahoma"/>
              </a:rPr>
              <a:t>e</a:t>
            </a:r>
            <a:r>
              <a:rPr sz="1100" b="1" u="heavy" spc="0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2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1</a:t>
            </a:r>
            <a:r>
              <a:rPr sz="1100" b="1" spc="0" dirty="0" smtClean="0">
                <a:latin typeface="Tahoma"/>
                <a:cs typeface="Tahoma"/>
              </a:rPr>
              <a:t>/10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</a:t>
            </a:r>
            <a:endParaRPr sz="1100">
              <a:latin typeface="Tahoma"/>
              <a:cs typeface="Tahoma"/>
            </a:endParaRPr>
          </a:p>
          <a:p>
            <a:pPr marL="67056" marR="4960">
              <a:lnSpc>
                <a:spcPts val="1285"/>
              </a:lnSpc>
            </a:pPr>
            <a:r>
              <a:rPr sz="1650" b="1" spc="4" baseline="-2510" dirty="0" smtClean="0">
                <a:latin typeface="Tahoma"/>
                <a:cs typeface="Tahoma"/>
              </a:rPr>
              <a:t>1</a:t>
            </a:r>
            <a:r>
              <a:rPr sz="1650" b="1" spc="0" baseline="-2510" dirty="0" smtClean="0">
                <a:latin typeface="Tahoma"/>
                <a:cs typeface="Tahoma"/>
              </a:rPr>
              <a:t>%</a:t>
            </a:r>
            <a:endParaRPr sz="1100">
              <a:latin typeface="Tahoma"/>
              <a:cs typeface="Tahoma"/>
            </a:endParaRPr>
          </a:p>
          <a:p>
            <a:pPr marL="67056">
              <a:lnSpc>
                <a:spcPts val="1333"/>
              </a:lnSpc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-4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lati</a:t>
            </a:r>
            <a:r>
              <a:rPr sz="1100" b="1" spc="-9" dirty="0" smtClean="0">
                <a:latin typeface="Tahoma"/>
                <a:cs typeface="Tahoma"/>
              </a:rPr>
              <a:t>v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25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am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nt</a:t>
            </a:r>
            <a:r>
              <a:rPr sz="1100" b="1" spc="12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</a:t>
            </a:r>
            <a:r>
              <a:rPr sz="1100" b="1" spc="119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q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13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ma</a:t>
            </a:r>
            <a:r>
              <a:rPr sz="1100" b="1" spc="-9" dirty="0" smtClean="0">
                <a:latin typeface="Tahoma"/>
                <a:cs typeface="Tahoma"/>
              </a:rPr>
              <a:t>g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12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12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1</a:t>
            </a:r>
            <a:r>
              <a:rPr sz="1100" b="1" spc="4" dirty="0" smtClean="0">
                <a:latin typeface="Tahoma"/>
                <a:cs typeface="Tahoma"/>
              </a:rPr>
              <a:t>0</a:t>
            </a:r>
            <a:r>
              <a:rPr sz="1100" b="1" spc="0" dirty="0" smtClean="0">
                <a:latin typeface="Tahoma"/>
                <a:cs typeface="Tahoma"/>
              </a:rPr>
              <a:t>%</a:t>
            </a:r>
            <a:r>
              <a:rPr sz="1100" b="1" spc="12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</a:t>
            </a:r>
            <a:r>
              <a:rPr sz="1100" b="1" spc="13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 </a:t>
            </a:r>
            <a:endParaRPr sz="1100">
              <a:latin typeface="Tahoma"/>
              <a:cs typeface="Tahoma"/>
            </a:endParaRPr>
          </a:p>
          <a:p>
            <a:pPr marL="67056">
              <a:lnSpc>
                <a:spcPts val="1333"/>
              </a:lnSpc>
              <a:spcBef>
                <a:spcPts val="101"/>
              </a:spcBef>
            </a:pP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ra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4" dirty="0" smtClean="0">
                <a:latin typeface="Tahoma"/>
                <a:cs typeface="Tahoma"/>
              </a:rPr>
              <a:t> en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an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680" y="6207378"/>
            <a:ext cx="5424118" cy="98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056">
              <a:lnSpc>
                <a:spcPct val="100585"/>
              </a:lnSpc>
              <a:spcBef>
                <a:spcPts val="190"/>
              </a:spcBef>
            </a:pP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s f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 t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x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nsi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 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f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he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v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ry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 marL="295605">
              <a:lnSpc>
                <a:spcPct val="100585"/>
              </a:lnSpc>
              <a:spcBef>
                <a:spcPts val="120"/>
              </a:spcBef>
            </a:pPr>
            <a:r>
              <a:rPr sz="1100" b="1" spc="4" dirty="0" smtClean="0">
                <a:latin typeface="Tahoma"/>
                <a:cs typeface="Tahoma"/>
              </a:rPr>
              <a:t>1</a:t>
            </a:r>
            <a:r>
              <a:rPr sz="1100" b="1" spc="0" dirty="0" smtClean="0">
                <a:latin typeface="Tahoma"/>
                <a:cs typeface="Tahoma"/>
              </a:rPr>
              <a:t>.</a:t>
            </a:r>
            <a:r>
              <a:rPr sz="1100" b="1" spc="64" dirty="0" smtClean="0">
                <a:latin typeface="Tahoma"/>
                <a:cs typeface="Tahoma"/>
              </a:rPr>
              <a:t> </a:t>
            </a:r>
            <a:r>
              <a:rPr sz="1150" spc="0" dirty="0" smtClean="0">
                <a:latin typeface="Tahoma"/>
                <a:cs typeface="Tahoma"/>
              </a:rPr>
              <a:t>F</a:t>
            </a:r>
            <a:r>
              <a:rPr sz="1150" spc="-14" dirty="0" smtClean="0">
                <a:latin typeface="Tahoma"/>
                <a:cs typeface="Tahoma"/>
              </a:rPr>
              <a:t>o</a:t>
            </a:r>
            <a:r>
              <a:rPr sz="1150" spc="4" dirty="0" smtClean="0">
                <a:latin typeface="Tahoma"/>
                <a:cs typeface="Tahoma"/>
              </a:rPr>
              <a:t>r</a:t>
            </a:r>
            <a:r>
              <a:rPr sz="1150" spc="0" dirty="0" smtClean="0">
                <a:latin typeface="Tahoma"/>
                <a:cs typeface="Tahoma"/>
              </a:rPr>
              <a:t>ce Maj</a:t>
            </a:r>
            <a:r>
              <a:rPr sz="1150" spc="4" dirty="0" smtClean="0">
                <a:latin typeface="Tahoma"/>
                <a:cs typeface="Tahoma"/>
              </a:rPr>
              <a:t>e</a:t>
            </a:r>
            <a:r>
              <a:rPr sz="1150" spc="-4" dirty="0" smtClean="0">
                <a:latin typeface="Tahoma"/>
                <a:cs typeface="Tahoma"/>
              </a:rPr>
              <a:t>u</a:t>
            </a:r>
            <a:r>
              <a:rPr sz="1150" spc="4" dirty="0" smtClean="0">
                <a:latin typeface="Tahoma"/>
                <a:cs typeface="Tahoma"/>
              </a:rPr>
              <a:t>r</a:t>
            </a:r>
            <a:r>
              <a:rPr sz="115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: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hanc</a:t>
            </a:r>
            <a:r>
              <a:rPr sz="1100" spc="0" dirty="0" smtClean="0">
                <a:latin typeface="Tahoma"/>
                <a:cs typeface="Tahoma"/>
              </a:rPr>
              <a:t>e oc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ence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ble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d/or u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trollable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  <a:p>
            <a:pPr marL="295605">
              <a:lnSpc>
                <a:spcPct val="100585"/>
              </a:lnSpc>
              <a:spcBef>
                <a:spcPts val="150"/>
              </a:spcBef>
            </a:pPr>
            <a:r>
              <a:rPr sz="1100" spc="0" dirty="0" smtClean="0">
                <a:latin typeface="Tahoma"/>
                <a:cs typeface="Tahoma"/>
              </a:rPr>
              <a:t>Fortuitous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  <a:p>
            <a:pPr marL="295605">
              <a:lnSpc>
                <a:spcPct val="100585"/>
              </a:lnSpc>
              <a:spcBef>
                <a:spcPts val="135"/>
              </a:spcBef>
            </a:pPr>
            <a:r>
              <a:rPr sz="1100" b="1" spc="4" dirty="0" smtClean="0">
                <a:latin typeface="Tahoma"/>
                <a:cs typeface="Tahoma"/>
              </a:rPr>
              <a:t>3</a:t>
            </a:r>
            <a:r>
              <a:rPr sz="1100" b="1" spc="0" dirty="0" smtClean="0">
                <a:latin typeface="Tahoma"/>
                <a:cs typeface="Tahoma"/>
              </a:rPr>
              <a:t>. </a:t>
            </a:r>
            <a:r>
              <a:rPr sz="1100" b="1" spc="10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beyo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ol of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ct</a:t>
            </a:r>
            <a:r>
              <a:rPr sz="1100" spc="0" dirty="0" smtClean="0">
                <a:latin typeface="Tahoma"/>
                <a:cs typeface="Tahoma"/>
              </a:rPr>
              <a:t>or.</a:t>
            </a:r>
            <a:endParaRPr sz="1100">
              <a:latin typeface="Tahoma"/>
              <a:cs typeface="Tahoma"/>
            </a:endParaRPr>
          </a:p>
          <a:p>
            <a:pPr marL="295605">
              <a:lnSpc>
                <a:spcPct val="100585"/>
              </a:lnSpc>
              <a:spcBef>
                <a:spcPts val="135"/>
              </a:spcBef>
            </a:pPr>
            <a:r>
              <a:rPr sz="1100" b="1" spc="4" dirty="0" smtClean="0">
                <a:latin typeface="Tahoma"/>
                <a:cs typeface="Tahoma"/>
              </a:rPr>
              <a:t>4</a:t>
            </a:r>
            <a:r>
              <a:rPr sz="1100" b="1" spc="0" dirty="0" smtClean="0">
                <a:latin typeface="Tahoma"/>
                <a:cs typeface="Tahoma"/>
              </a:rPr>
              <a:t>. </a:t>
            </a:r>
            <a:r>
              <a:rPr sz="1100" b="1" spc="10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d/or 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pi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-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3680" y="7189597"/>
            <a:ext cx="5424118" cy="93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4205" marR="166356" indent="-228600">
              <a:lnSpc>
                <a:spcPts val="1320"/>
              </a:lnSpc>
              <a:spcBef>
                <a:spcPts val="291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n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itie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e a</a:t>
            </a:r>
            <a:r>
              <a:rPr sz="1100" spc="-4" dirty="0" smtClean="0">
                <a:latin typeface="Tahoma"/>
                <a:cs typeface="Tahoma"/>
              </a:rPr>
              <a:t>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rby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ools,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but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ly for sa</a:t>
            </a:r>
            <a:r>
              <a:rPr sz="1100" spc="-4" dirty="0" smtClean="0">
                <a:latin typeface="Tahoma"/>
                <a:cs typeface="Tahoma"/>
              </a:rPr>
              <a:t>fe</a:t>
            </a:r>
            <a:r>
              <a:rPr sz="1100" spc="0" dirty="0" smtClean="0">
                <a:latin typeface="Tahoma"/>
                <a:cs typeface="Tahoma"/>
              </a:rPr>
              <a:t>ke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ping.</a:t>
            </a:r>
            <a:endParaRPr sz="1100">
              <a:latin typeface="Tahoma"/>
              <a:cs typeface="Tahoma"/>
            </a:endParaRPr>
          </a:p>
          <a:p>
            <a:pPr marL="524205" marR="91097" indent="-228600">
              <a:lnSpc>
                <a:spcPts val="1399"/>
              </a:lnSpc>
              <a:spcBef>
                <a:spcPts val="44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sign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todian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f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wards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g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al</a:t>
            </a:r>
            <a:r>
              <a:rPr sz="1100" b="1" spc="-9" dirty="0" smtClean="0">
                <a:latin typeface="Tahoma"/>
                <a:cs typeface="Tahoma"/>
              </a:rPr>
              <a:t> D</a:t>
            </a:r>
            <a:r>
              <a:rPr sz="1100" b="1" spc="0" dirty="0" smtClean="0">
                <a:latin typeface="Tahoma"/>
                <a:cs typeface="Tahoma"/>
              </a:rPr>
              <a:t>R &amp; </a:t>
            </a:r>
            <a:endParaRPr sz="1100">
              <a:latin typeface="Tahoma"/>
              <a:cs typeface="Tahoma"/>
            </a:endParaRPr>
          </a:p>
          <a:p>
            <a:pPr marL="524205" marR="91097">
              <a:lnSpc>
                <a:spcPts val="1333"/>
              </a:lnSpc>
              <a:spcBef>
                <a:spcPts val="110"/>
              </a:spcBef>
            </a:pP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y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2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 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pp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ov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 P</a:t>
            </a:r>
            <a:r>
              <a:rPr sz="1100" b="1" spc="-14" dirty="0" smtClean="0">
                <a:latin typeface="Tahoma"/>
                <a:cs typeface="Tahoma"/>
              </a:rPr>
              <a:t>.</a:t>
            </a:r>
            <a:r>
              <a:rPr sz="1100" b="1" spc="0" dirty="0" smtClean="0">
                <a:latin typeface="Tahoma"/>
                <a:cs typeface="Tahoma"/>
              </a:rPr>
              <a:t>O.</a:t>
            </a:r>
            <a:r>
              <a:rPr sz="1100" b="1" spc="3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mm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 for insp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endParaRPr sz="1100">
              <a:latin typeface="Tahoma"/>
              <a:cs typeface="Tahoma"/>
            </a:endParaRPr>
          </a:p>
          <a:p>
            <a:pPr marL="524205" marR="91097">
              <a:lnSpc>
                <a:spcPts val="1327"/>
              </a:lnSpc>
              <a:spcBef>
                <a:spcPts val="105"/>
              </a:spcBef>
            </a:pP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8175" y="3131820"/>
            <a:ext cx="1440814" cy="1440814"/>
          </a:xfrm>
          <a:custGeom>
            <a:avLst/>
            <a:gdLst/>
            <a:ahLst/>
            <a:cxnLst/>
            <a:rect l="l" t="t" r="r" b="b"/>
            <a:pathLst>
              <a:path w="1440814" h="1440814">
                <a:moveTo>
                  <a:pt x="720471" y="0"/>
                </a:moveTo>
                <a:lnTo>
                  <a:pt x="661383" y="2387"/>
                </a:lnTo>
                <a:lnTo>
                  <a:pt x="603610" y="9426"/>
                </a:lnTo>
                <a:lnTo>
                  <a:pt x="547338" y="20931"/>
                </a:lnTo>
                <a:lnTo>
                  <a:pt x="492751" y="36718"/>
                </a:lnTo>
                <a:lnTo>
                  <a:pt x="440037" y="56600"/>
                </a:lnTo>
                <a:lnTo>
                  <a:pt x="389379" y="80392"/>
                </a:lnTo>
                <a:lnTo>
                  <a:pt x="340963" y="107910"/>
                </a:lnTo>
                <a:lnTo>
                  <a:pt x="294976" y="138968"/>
                </a:lnTo>
                <a:lnTo>
                  <a:pt x="251601" y="173380"/>
                </a:lnTo>
                <a:lnTo>
                  <a:pt x="211026" y="210962"/>
                </a:lnTo>
                <a:lnTo>
                  <a:pt x="173434" y="251528"/>
                </a:lnTo>
                <a:lnTo>
                  <a:pt x="139013" y="294893"/>
                </a:lnTo>
                <a:lnTo>
                  <a:pt x="107946" y="340872"/>
                </a:lnTo>
                <a:lnTo>
                  <a:pt x="80420" y="389279"/>
                </a:lnTo>
                <a:lnTo>
                  <a:pt x="56620" y="439929"/>
                </a:lnTo>
                <a:lnTo>
                  <a:pt x="36731" y="492638"/>
                </a:lnTo>
                <a:lnTo>
                  <a:pt x="20939" y="547218"/>
                </a:lnTo>
                <a:lnTo>
                  <a:pt x="9430" y="603486"/>
                </a:lnTo>
                <a:lnTo>
                  <a:pt x="2388" y="661257"/>
                </a:lnTo>
                <a:lnTo>
                  <a:pt x="0" y="720343"/>
                </a:lnTo>
                <a:lnTo>
                  <a:pt x="2388" y="779431"/>
                </a:lnTo>
                <a:lnTo>
                  <a:pt x="9430" y="837204"/>
                </a:lnTo>
                <a:lnTo>
                  <a:pt x="20939" y="893476"/>
                </a:lnTo>
                <a:lnTo>
                  <a:pt x="36731" y="948063"/>
                </a:lnTo>
                <a:lnTo>
                  <a:pt x="56620" y="1000777"/>
                </a:lnTo>
                <a:lnTo>
                  <a:pt x="80420" y="1051435"/>
                </a:lnTo>
                <a:lnTo>
                  <a:pt x="107946" y="1099851"/>
                </a:lnTo>
                <a:lnTo>
                  <a:pt x="139013" y="1145838"/>
                </a:lnTo>
                <a:lnTo>
                  <a:pt x="173434" y="1189213"/>
                </a:lnTo>
                <a:lnTo>
                  <a:pt x="211026" y="1229788"/>
                </a:lnTo>
                <a:lnTo>
                  <a:pt x="251601" y="1267380"/>
                </a:lnTo>
                <a:lnTo>
                  <a:pt x="294976" y="1301801"/>
                </a:lnTo>
                <a:lnTo>
                  <a:pt x="340963" y="1332868"/>
                </a:lnTo>
                <a:lnTo>
                  <a:pt x="389379" y="1360394"/>
                </a:lnTo>
                <a:lnTo>
                  <a:pt x="440037" y="1384194"/>
                </a:lnTo>
                <a:lnTo>
                  <a:pt x="492751" y="1404083"/>
                </a:lnTo>
                <a:lnTo>
                  <a:pt x="547338" y="1419875"/>
                </a:lnTo>
                <a:lnTo>
                  <a:pt x="603610" y="1431384"/>
                </a:lnTo>
                <a:lnTo>
                  <a:pt x="661383" y="1438426"/>
                </a:lnTo>
                <a:lnTo>
                  <a:pt x="720471" y="1440814"/>
                </a:lnTo>
                <a:lnTo>
                  <a:pt x="779540" y="1438426"/>
                </a:lnTo>
                <a:lnTo>
                  <a:pt x="837297" y="1431384"/>
                </a:lnTo>
                <a:lnTo>
                  <a:pt x="893554" y="1419875"/>
                </a:lnTo>
                <a:lnTo>
                  <a:pt x="948128" y="1404083"/>
                </a:lnTo>
                <a:lnTo>
                  <a:pt x="1000831" y="1384194"/>
                </a:lnTo>
                <a:lnTo>
                  <a:pt x="1051479" y="1360394"/>
                </a:lnTo>
                <a:lnTo>
                  <a:pt x="1099885" y="1332868"/>
                </a:lnTo>
                <a:lnTo>
                  <a:pt x="1145866" y="1301801"/>
                </a:lnTo>
                <a:lnTo>
                  <a:pt x="1189234" y="1267380"/>
                </a:lnTo>
                <a:lnTo>
                  <a:pt x="1229804" y="1229788"/>
                </a:lnTo>
                <a:lnTo>
                  <a:pt x="1267391" y="1189213"/>
                </a:lnTo>
                <a:lnTo>
                  <a:pt x="1301809" y="1145838"/>
                </a:lnTo>
                <a:lnTo>
                  <a:pt x="1332873" y="1099851"/>
                </a:lnTo>
                <a:lnTo>
                  <a:pt x="1360398" y="1051435"/>
                </a:lnTo>
                <a:lnTo>
                  <a:pt x="1384196" y="1000777"/>
                </a:lnTo>
                <a:lnTo>
                  <a:pt x="1404084" y="948063"/>
                </a:lnTo>
                <a:lnTo>
                  <a:pt x="1419875" y="893476"/>
                </a:lnTo>
                <a:lnTo>
                  <a:pt x="1431384" y="837204"/>
                </a:lnTo>
                <a:lnTo>
                  <a:pt x="1438426" y="779431"/>
                </a:lnTo>
                <a:lnTo>
                  <a:pt x="1440814" y="720343"/>
                </a:lnTo>
                <a:lnTo>
                  <a:pt x="1438426" y="661257"/>
                </a:lnTo>
                <a:lnTo>
                  <a:pt x="1431384" y="603486"/>
                </a:lnTo>
                <a:lnTo>
                  <a:pt x="1419875" y="547218"/>
                </a:lnTo>
                <a:lnTo>
                  <a:pt x="1404084" y="492638"/>
                </a:lnTo>
                <a:lnTo>
                  <a:pt x="1384196" y="439929"/>
                </a:lnTo>
                <a:lnTo>
                  <a:pt x="1360398" y="389279"/>
                </a:lnTo>
                <a:lnTo>
                  <a:pt x="1332873" y="340872"/>
                </a:lnTo>
                <a:lnTo>
                  <a:pt x="1301809" y="294893"/>
                </a:lnTo>
                <a:lnTo>
                  <a:pt x="1267391" y="251528"/>
                </a:lnTo>
                <a:lnTo>
                  <a:pt x="1229804" y="210962"/>
                </a:lnTo>
                <a:lnTo>
                  <a:pt x="1189234" y="173380"/>
                </a:lnTo>
                <a:lnTo>
                  <a:pt x="1145866" y="138968"/>
                </a:lnTo>
                <a:lnTo>
                  <a:pt x="1099885" y="107910"/>
                </a:lnTo>
                <a:lnTo>
                  <a:pt x="1051479" y="80392"/>
                </a:lnTo>
                <a:lnTo>
                  <a:pt x="1000831" y="56600"/>
                </a:lnTo>
                <a:lnTo>
                  <a:pt x="948128" y="36718"/>
                </a:lnTo>
                <a:lnTo>
                  <a:pt x="893554" y="20931"/>
                </a:lnTo>
                <a:lnTo>
                  <a:pt x="837297" y="9426"/>
                </a:lnTo>
                <a:lnTo>
                  <a:pt x="779540" y="2387"/>
                </a:lnTo>
                <a:lnTo>
                  <a:pt x="720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6405" y="3646804"/>
            <a:ext cx="1381125" cy="410845"/>
          </a:xfrm>
          <a:custGeom>
            <a:avLst/>
            <a:gdLst/>
            <a:ahLst/>
            <a:cxnLst/>
            <a:rect l="l" t="t" r="r" b="b"/>
            <a:pathLst>
              <a:path w="1381125" h="410845">
                <a:moveTo>
                  <a:pt x="1175893" y="328675"/>
                </a:moveTo>
                <a:lnTo>
                  <a:pt x="1175893" y="410845"/>
                </a:lnTo>
                <a:lnTo>
                  <a:pt x="1381125" y="205486"/>
                </a:lnTo>
                <a:lnTo>
                  <a:pt x="1175893" y="0"/>
                </a:lnTo>
                <a:lnTo>
                  <a:pt x="1175893" y="82169"/>
                </a:lnTo>
                <a:lnTo>
                  <a:pt x="0" y="82169"/>
                </a:lnTo>
                <a:lnTo>
                  <a:pt x="0" y="328675"/>
                </a:lnTo>
                <a:lnTo>
                  <a:pt x="1175893" y="32867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12215" y="3449320"/>
            <a:ext cx="1008379" cy="806450"/>
          </a:xfrm>
          <a:custGeom>
            <a:avLst/>
            <a:gdLst/>
            <a:ahLst/>
            <a:cxnLst/>
            <a:rect l="l" t="t" r="r" b="b"/>
            <a:pathLst>
              <a:path w="1008379" h="806450">
                <a:moveTo>
                  <a:pt x="80644" y="0"/>
                </a:moveTo>
                <a:lnTo>
                  <a:pt x="66397" y="1253"/>
                </a:lnTo>
                <a:lnTo>
                  <a:pt x="52707" y="4965"/>
                </a:lnTo>
                <a:lnTo>
                  <a:pt x="19044" y="28578"/>
                </a:lnTo>
                <a:lnTo>
                  <a:pt x="1304" y="66107"/>
                </a:lnTo>
                <a:lnTo>
                  <a:pt x="0" y="80645"/>
                </a:lnTo>
                <a:lnTo>
                  <a:pt x="0" y="725677"/>
                </a:lnTo>
                <a:lnTo>
                  <a:pt x="10951" y="766329"/>
                </a:lnTo>
                <a:lnTo>
                  <a:pt x="39891" y="795385"/>
                </a:lnTo>
                <a:lnTo>
                  <a:pt x="80644" y="806450"/>
                </a:lnTo>
                <a:lnTo>
                  <a:pt x="927608" y="806450"/>
                </a:lnTo>
                <a:lnTo>
                  <a:pt x="968316" y="795441"/>
                </a:lnTo>
                <a:lnTo>
                  <a:pt x="997332" y="766453"/>
                </a:lnTo>
                <a:lnTo>
                  <a:pt x="1008379" y="725677"/>
                </a:lnTo>
                <a:lnTo>
                  <a:pt x="1008379" y="80645"/>
                </a:lnTo>
                <a:lnTo>
                  <a:pt x="997404" y="40026"/>
                </a:lnTo>
                <a:lnTo>
                  <a:pt x="968411" y="11031"/>
                </a:lnTo>
                <a:lnTo>
                  <a:pt x="927608" y="0"/>
                </a:lnTo>
                <a:lnTo>
                  <a:pt x="80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12215" y="3449320"/>
            <a:ext cx="1008379" cy="806450"/>
          </a:xfrm>
          <a:custGeom>
            <a:avLst/>
            <a:gdLst/>
            <a:ahLst/>
            <a:cxnLst/>
            <a:rect l="l" t="t" r="r" b="b"/>
            <a:pathLst>
              <a:path w="1008379" h="806450">
                <a:moveTo>
                  <a:pt x="0" y="80645"/>
                </a:moveTo>
                <a:lnTo>
                  <a:pt x="1304" y="66107"/>
                </a:lnTo>
                <a:lnTo>
                  <a:pt x="5066" y="52432"/>
                </a:lnTo>
                <a:lnTo>
                  <a:pt x="11056" y="39846"/>
                </a:lnTo>
                <a:lnTo>
                  <a:pt x="19044" y="28578"/>
                </a:lnTo>
                <a:lnTo>
                  <a:pt x="28802" y="18856"/>
                </a:lnTo>
                <a:lnTo>
                  <a:pt x="40099" y="10909"/>
                </a:lnTo>
                <a:lnTo>
                  <a:pt x="52707" y="4965"/>
                </a:lnTo>
                <a:lnTo>
                  <a:pt x="66397" y="1253"/>
                </a:lnTo>
                <a:lnTo>
                  <a:pt x="80644" y="0"/>
                </a:lnTo>
                <a:lnTo>
                  <a:pt x="927608" y="0"/>
                </a:lnTo>
                <a:lnTo>
                  <a:pt x="942138" y="1301"/>
                </a:lnTo>
                <a:lnTo>
                  <a:pt x="955816" y="5054"/>
                </a:lnTo>
                <a:lnTo>
                  <a:pt x="968411" y="11031"/>
                </a:lnTo>
                <a:lnTo>
                  <a:pt x="979694" y="19004"/>
                </a:lnTo>
                <a:lnTo>
                  <a:pt x="989435" y="28745"/>
                </a:lnTo>
                <a:lnTo>
                  <a:pt x="997404" y="40026"/>
                </a:lnTo>
                <a:lnTo>
                  <a:pt x="1003371" y="52619"/>
                </a:lnTo>
                <a:lnTo>
                  <a:pt x="1007106" y="66298"/>
                </a:lnTo>
                <a:lnTo>
                  <a:pt x="1008379" y="80645"/>
                </a:lnTo>
                <a:lnTo>
                  <a:pt x="1008379" y="725677"/>
                </a:lnTo>
                <a:lnTo>
                  <a:pt x="1007075" y="740197"/>
                </a:lnTo>
                <a:lnTo>
                  <a:pt x="1003316" y="753865"/>
                </a:lnTo>
                <a:lnTo>
                  <a:pt x="997332" y="766453"/>
                </a:lnTo>
                <a:lnTo>
                  <a:pt x="989350" y="777731"/>
                </a:lnTo>
                <a:lnTo>
                  <a:pt x="979602" y="787470"/>
                </a:lnTo>
                <a:lnTo>
                  <a:pt x="968316" y="795441"/>
                </a:lnTo>
                <a:lnTo>
                  <a:pt x="955721" y="801414"/>
                </a:lnTo>
                <a:lnTo>
                  <a:pt x="942048" y="805160"/>
                </a:lnTo>
                <a:lnTo>
                  <a:pt x="927608" y="806450"/>
                </a:lnTo>
                <a:lnTo>
                  <a:pt x="80644" y="806450"/>
                </a:lnTo>
                <a:lnTo>
                  <a:pt x="66129" y="805143"/>
                </a:lnTo>
                <a:lnTo>
                  <a:pt x="52468" y="801379"/>
                </a:lnTo>
                <a:lnTo>
                  <a:pt x="39891" y="795385"/>
                </a:lnTo>
                <a:lnTo>
                  <a:pt x="28627" y="787392"/>
                </a:lnTo>
                <a:lnTo>
                  <a:pt x="18904" y="777630"/>
                </a:lnTo>
                <a:lnTo>
                  <a:pt x="10951" y="766329"/>
                </a:lnTo>
                <a:lnTo>
                  <a:pt x="4997" y="753719"/>
                </a:lnTo>
                <a:lnTo>
                  <a:pt x="1270" y="740029"/>
                </a:lnTo>
                <a:lnTo>
                  <a:pt x="0" y="725677"/>
                </a:lnTo>
                <a:lnTo>
                  <a:pt x="0" y="806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60575" y="2470150"/>
            <a:ext cx="1190625" cy="956945"/>
          </a:xfrm>
          <a:custGeom>
            <a:avLst/>
            <a:gdLst/>
            <a:ahLst/>
            <a:cxnLst/>
            <a:rect l="l" t="t" r="r" b="b"/>
            <a:pathLst>
              <a:path w="1190625" h="956945">
                <a:moveTo>
                  <a:pt x="951992" y="890524"/>
                </a:moveTo>
                <a:lnTo>
                  <a:pt x="903732" y="956945"/>
                </a:lnTo>
                <a:lnTo>
                  <a:pt x="1190625" y="911605"/>
                </a:lnTo>
                <a:lnTo>
                  <a:pt x="1145158" y="624840"/>
                </a:lnTo>
                <a:lnTo>
                  <a:pt x="1096899" y="691260"/>
                </a:lnTo>
                <a:lnTo>
                  <a:pt x="144906" y="0"/>
                </a:lnTo>
                <a:lnTo>
                  <a:pt x="0" y="199263"/>
                </a:lnTo>
                <a:lnTo>
                  <a:pt x="951992" y="89052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28775" y="2165984"/>
            <a:ext cx="1009014" cy="807085"/>
          </a:xfrm>
          <a:custGeom>
            <a:avLst/>
            <a:gdLst/>
            <a:ahLst/>
            <a:cxnLst/>
            <a:rect l="l" t="t" r="r" b="b"/>
            <a:pathLst>
              <a:path w="1009014" h="807085">
                <a:moveTo>
                  <a:pt x="80644" y="0"/>
                </a:moveTo>
                <a:lnTo>
                  <a:pt x="66387" y="1253"/>
                </a:lnTo>
                <a:lnTo>
                  <a:pt x="52692" y="4965"/>
                </a:lnTo>
                <a:lnTo>
                  <a:pt x="19032" y="28578"/>
                </a:lnTo>
                <a:lnTo>
                  <a:pt x="1303" y="66107"/>
                </a:lnTo>
                <a:lnTo>
                  <a:pt x="0" y="80645"/>
                </a:lnTo>
                <a:lnTo>
                  <a:pt x="0" y="726440"/>
                </a:lnTo>
                <a:lnTo>
                  <a:pt x="10909" y="767002"/>
                </a:lnTo>
                <a:lnTo>
                  <a:pt x="39846" y="796036"/>
                </a:lnTo>
                <a:lnTo>
                  <a:pt x="80644" y="807085"/>
                </a:lnTo>
                <a:lnTo>
                  <a:pt x="928369" y="807085"/>
                </a:lnTo>
                <a:lnTo>
                  <a:pt x="968932" y="796175"/>
                </a:lnTo>
                <a:lnTo>
                  <a:pt x="997966" y="767238"/>
                </a:lnTo>
                <a:lnTo>
                  <a:pt x="1009014" y="726440"/>
                </a:lnTo>
                <a:lnTo>
                  <a:pt x="1009014" y="80645"/>
                </a:lnTo>
                <a:lnTo>
                  <a:pt x="998105" y="40082"/>
                </a:lnTo>
                <a:lnTo>
                  <a:pt x="969168" y="11048"/>
                </a:lnTo>
                <a:lnTo>
                  <a:pt x="928369" y="0"/>
                </a:lnTo>
                <a:lnTo>
                  <a:pt x="80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28775" y="2165984"/>
            <a:ext cx="1009014" cy="807085"/>
          </a:xfrm>
          <a:custGeom>
            <a:avLst/>
            <a:gdLst/>
            <a:ahLst/>
            <a:cxnLst/>
            <a:rect l="l" t="t" r="r" b="b"/>
            <a:pathLst>
              <a:path w="1009014" h="807085">
                <a:moveTo>
                  <a:pt x="0" y="80645"/>
                </a:moveTo>
                <a:lnTo>
                  <a:pt x="1303" y="66107"/>
                </a:lnTo>
                <a:lnTo>
                  <a:pt x="5062" y="52432"/>
                </a:lnTo>
                <a:lnTo>
                  <a:pt x="11048" y="39846"/>
                </a:lnTo>
                <a:lnTo>
                  <a:pt x="19032" y="28578"/>
                </a:lnTo>
                <a:lnTo>
                  <a:pt x="28786" y="18856"/>
                </a:lnTo>
                <a:lnTo>
                  <a:pt x="40082" y="10909"/>
                </a:lnTo>
                <a:lnTo>
                  <a:pt x="52692" y="4965"/>
                </a:lnTo>
                <a:lnTo>
                  <a:pt x="66387" y="1253"/>
                </a:lnTo>
                <a:lnTo>
                  <a:pt x="80644" y="0"/>
                </a:lnTo>
                <a:lnTo>
                  <a:pt x="928369" y="0"/>
                </a:lnTo>
                <a:lnTo>
                  <a:pt x="942907" y="1303"/>
                </a:lnTo>
                <a:lnTo>
                  <a:pt x="956582" y="5062"/>
                </a:lnTo>
                <a:lnTo>
                  <a:pt x="969168" y="11048"/>
                </a:lnTo>
                <a:lnTo>
                  <a:pt x="980436" y="19032"/>
                </a:lnTo>
                <a:lnTo>
                  <a:pt x="990158" y="28786"/>
                </a:lnTo>
                <a:lnTo>
                  <a:pt x="998105" y="40082"/>
                </a:lnTo>
                <a:lnTo>
                  <a:pt x="1004049" y="52692"/>
                </a:lnTo>
                <a:lnTo>
                  <a:pt x="1007761" y="66387"/>
                </a:lnTo>
                <a:lnTo>
                  <a:pt x="1009014" y="80645"/>
                </a:lnTo>
                <a:lnTo>
                  <a:pt x="1009014" y="726440"/>
                </a:lnTo>
                <a:lnTo>
                  <a:pt x="1007711" y="740977"/>
                </a:lnTo>
                <a:lnTo>
                  <a:pt x="1003952" y="754652"/>
                </a:lnTo>
                <a:lnTo>
                  <a:pt x="997966" y="767238"/>
                </a:lnTo>
                <a:lnTo>
                  <a:pt x="989982" y="778506"/>
                </a:lnTo>
                <a:lnTo>
                  <a:pt x="980228" y="788228"/>
                </a:lnTo>
                <a:lnTo>
                  <a:pt x="968932" y="796175"/>
                </a:lnTo>
                <a:lnTo>
                  <a:pt x="956322" y="802119"/>
                </a:lnTo>
                <a:lnTo>
                  <a:pt x="942627" y="805831"/>
                </a:lnTo>
                <a:lnTo>
                  <a:pt x="928369" y="807085"/>
                </a:lnTo>
                <a:lnTo>
                  <a:pt x="80644" y="807085"/>
                </a:lnTo>
                <a:lnTo>
                  <a:pt x="66107" y="805781"/>
                </a:lnTo>
                <a:lnTo>
                  <a:pt x="52432" y="802022"/>
                </a:lnTo>
                <a:lnTo>
                  <a:pt x="39846" y="796036"/>
                </a:lnTo>
                <a:lnTo>
                  <a:pt x="28578" y="788052"/>
                </a:lnTo>
                <a:lnTo>
                  <a:pt x="18856" y="778298"/>
                </a:lnTo>
                <a:lnTo>
                  <a:pt x="10909" y="767002"/>
                </a:lnTo>
                <a:lnTo>
                  <a:pt x="4965" y="754392"/>
                </a:lnTo>
                <a:lnTo>
                  <a:pt x="1253" y="740697"/>
                </a:lnTo>
                <a:lnTo>
                  <a:pt x="0" y="726440"/>
                </a:lnTo>
                <a:lnTo>
                  <a:pt x="0" y="806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07054" y="1738629"/>
            <a:ext cx="676274" cy="1351915"/>
          </a:xfrm>
          <a:custGeom>
            <a:avLst/>
            <a:gdLst/>
            <a:ahLst/>
            <a:cxnLst/>
            <a:rect l="l" t="t" r="r" b="b"/>
            <a:pathLst>
              <a:path w="676275" h="1351915">
                <a:moveTo>
                  <a:pt x="598169" y="1118616"/>
                </a:moveTo>
                <a:lnTo>
                  <a:pt x="234442" y="0"/>
                </a:lnTo>
                <a:lnTo>
                  <a:pt x="0" y="76200"/>
                </a:lnTo>
                <a:lnTo>
                  <a:pt x="363600" y="1194689"/>
                </a:lnTo>
                <a:lnTo>
                  <a:pt x="285495" y="1220089"/>
                </a:lnTo>
                <a:lnTo>
                  <a:pt x="544321" y="1351915"/>
                </a:lnTo>
                <a:lnTo>
                  <a:pt x="676274" y="1093216"/>
                </a:lnTo>
                <a:lnTo>
                  <a:pt x="598169" y="111861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20340" y="1373504"/>
            <a:ext cx="1008380" cy="807085"/>
          </a:xfrm>
          <a:custGeom>
            <a:avLst/>
            <a:gdLst/>
            <a:ahLst/>
            <a:cxnLst/>
            <a:rect l="l" t="t" r="r" b="b"/>
            <a:pathLst>
              <a:path w="1008380" h="807085">
                <a:moveTo>
                  <a:pt x="80645" y="0"/>
                </a:moveTo>
                <a:lnTo>
                  <a:pt x="66298" y="1273"/>
                </a:lnTo>
                <a:lnTo>
                  <a:pt x="52619" y="5008"/>
                </a:lnTo>
                <a:lnTo>
                  <a:pt x="19004" y="28685"/>
                </a:lnTo>
                <a:lnTo>
                  <a:pt x="1301" y="66241"/>
                </a:lnTo>
                <a:lnTo>
                  <a:pt x="0" y="80772"/>
                </a:lnTo>
                <a:lnTo>
                  <a:pt x="0" y="726440"/>
                </a:lnTo>
                <a:lnTo>
                  <a:pt x="10909" y="767002"/>
                </a:lnTo>
                <a:lnTo>
                  <a:pt x="39846" y="796036"/>
                </a:lnTo>
                <a:lnTo>
                  <a:pt x="80645" y="807085"/>
                </a:lnTo>
                <a:lnTo>
                  <a:pt x="927735" y="807085"/>
                </a:lnTo>
                <a:lnTo>
                  <a:pt x="968297" y="796175"/>
                </a:lnTo>
                <a:lnTo>
                  <a:pt x="997331" y="767238"/>
                </a:lnTo>
                <a:lnTo>
                  <a:pt x="1008380" y="726440"/>
                </a:lnTo>
                <a:lnTo>
                  <a:pt x="1008380" y="80772"/>
                </a:lnTo>
                <a:lnTo>
                  <a:pt x="997437" y="40120"/>
                </a:lnTo>
                <a:lnTo>
                  <a:pt x="968505" y="11064"/>
                </a:lnTo>
                <a:lnTo>
                  <a:pt x="927735" y="0"/>
                </a:lnTo>
                <a:lnTo>
                  <a:pt x="80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20340" y="1373504"/>
            <a:ext cx="1008380" cy="807085"/>
          </a:xfrm>
          <a:custGeom>
            <a:avLst/>
            <a:gdLst/>
            <a:ahLst/>
            <a:cxnLst/>
            <a:rect l="l" t="t" r="r" b="b"/>
            <a:pathLst>
              <a:path w="1008380" h="807085">
                <a:moveTo>
                  <a:pt x="0" y="80772"/>
                </a:moveTo>
                <a:lnTo>
                  <a:pt x="1301" y="66241"/>
                </a:lnTo>
                <a:lnTo>
                  <a:pt x="5054" y="52563"/>
                </a:lnTo>
                <a:lnTo>
                  <a:pt x="11031" y="39968"/>
                </a:lnTo>
                <a:lnTo>
                  <a:pt x="19004" y="28685"/>
                </a:lnTo>
                <a:lnTo>
                  <a:pt x="28745" y="18944"/>
                </a:lnTo>
                <a:lnTo>
                  <a:pt x="40026" y="10975"/>
                </a:lnTo>
                <a:lnTo>
                  <a:pt x="52619" y="5008"/>
                </a:lnTo>
                <a:lnTo>
                  <a:pt x="66298" y="1273"/>
                </a:lnTo>
                <a:lnTo>
                  <a:pt x="80645" y="0"/>
                </a:lnTo>
                <a:lnTo>
                  <a:pt x="927735" y="0"/>
                </a:lnTo>
                <a:lnTo>
                  <a:pt x="942260" y="1306"/>
                </a:lnTo>
                <a:lnTo>
                  <a:pt x="955927" y="5070"/>
                </a:lnTo>
                <a:lnTo>
                  <a:pt x="968505" y="11064"/>
                </a:lnTo>
                <a:lnTo>
                  <a:pt x="979768" y="19057"/>
                </a:lnTo>
                <a:lnTo>
                  <a:pt x="989488" y="28819"/>
                </a:lnTo>
                <a:lnTo>
                  <a:pt x="997437" y="40120"/>
                </a:lnTo>
                <a:lnTo>
                  <a:pt x="1003387" y="52730"/>
                </a:lnTo>
                <a:lnTo>
                  <a:pt x="1007110" y="66420"/>
                </a:lnTo>
                <a:lnTo>
                  <a:pt x="1008380" y="80772"/>
                </a:lnTo>
                <a:lnTo>
                  <a:pt x="1008380" y="726440"/>
                </a:lnTo>
                <a:lnTo>
                  <a:pt x="1007076" y="740977"/>
                </a:lnTo>
                <a:lnTo>
                  <a:pt x="1003317" y="754652"/>
                </a:lnTo>
                <a:lnTo>
                  <a:pt x="997331" y="767238"/>
                </a:lnTo>
                <a:lnTo>
                  <a:pt x="989347" y="778506"/>
                </a:lnTo>
                <a:lnTo>
                  <a:pt x="979593" y="788228"/>
                </a:lnTo>
                <a:lnTo>
                  <a:pt x="968297" y="796175"/>
                </a:lnTo>
                <a:lnTo>
                  <a:pt x="955687" y="802119"/>
                </a:lnTo>
                <a:lnTo>
                  <a:pt x="941992" y="805831"/>
                </a:lnTo>
                <a:lnTo>
                  <a:pt x="927735" y="807085"/>
                </a:lnTo>
                <a:lnTo>
                  <a:pt x="80645" y="807085"/>
                </a:lnTo>
                <a:lnTo>
                  <a:pt x="66107" y="805781"/>
                </a:lnTo>
                <a:lnTo>
                  <a:pt x="52432" y="802022"/>
                </a:lnTo>
                <a:lnTo>
                  <a:pt x="39846" y="796036"/>
                </a:lnTo>
                <a:lnTo>
                  <a:pt x="28578" y="788052"/>
                </a:lnTo>
                <a:lnTo>
                  <a:pt x="18856" y="778298"/>
                </a:lnTo>
                <a:lnTo>
                  <a:pt x="10909" y="767002"/>
                </a:lnTo>
                <a:lnTo>
                  <a:pt x="4965" y="754392"/>
                </a:lnTo>
                <a:lnTo>
                  <a:pt x="1253" y="740697"/>
                </a:lnTo>
                <a:lnTo>
                  <a:pt x="0" y="726440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14470" y="1738629"/>
            <a:ext cx="675639" cy="1351915"/>
          </a:xfrm>
          <a:custGeom>
            <a:avLst/>
            <a:gdLst/>
            <a:ahLst/>
            <a:cxnLst/>
            <a:rect l="l" t="t" r="r" b="b"/>
            <a:pathLst>
              <a:path w="675639" h="1351915">
                <a:moveTo>
                  <a:pt x="441325" y="0"/>
                </a:moveTo>
                <a:lnTo>
                  <a:pt x="78104" y="1118616"/>
                </a:lnTo>
                <a:lnTo>
                  <a:pt x="0" y="1093216"/>
                </a:lnTo>
                <a:lnTo>
                  <a:pt x="131825" y="1351915"/>
                </a:lnTo>
                <a:lnTo>
                  <a:pt x="390397" y="1220089"/>
                </a:lnTo>
                <a:lnTo>
                  <a:pt x="312419" y="1194689"/>
                </a:lnTo>
                <a:lnTo>
                  <a:pt x="675639" y="76200"/>
                </a:lnTo>
                <a:lnTo>
                  <a:pt x="4413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68445" y="1373504"/>
            <a:ext cx="1009014" cy="807085"/>
          </a:xfrm>
          <a:custGeom>
            <a:avLst/>
            <a:gdLst/>
            <a:ahLst/>
            <a:cxnLst/>
            <a:rect l="l" t="t" r="r" b="b"/>
            <a:pathLst>
              <a:path w="1009014" h="807085">
                <a:moveTo>
                  <a:pt x="80644" y="0"/>
                </a:moveTo>
                <a:lnTo>
                  <a:pt x="66298" y="1273"/>
                </a:lnTo>
                <a:lnTo>
                  <a:pt x="52619" y="5008"/>
                </a:lnTo>
                <a:lnTo>
                  <a:pt x="19004" y="28685"/>
                </a:lnTo>
                <a:lnTo>
                  <a:pt x="1301" y="66241"/>
                </a:lnTo>
                <a:lnTo>
                  <a:pt x="0" y="80772"/>
                </a:lnTo>
                <a:lnTo>
                  <a:pt x="0" y="726440"/>
                </a:lnTo>
                <a:lnTo>
                  <a:pt x="10909" y="767002"/>
                </a:lnTo>
                <a:lnTo>
                  <a:pt x="39846" y="796036"/>
                </a:lnTo>
                <a:lnTo>
                  <a:pt x="80644" y="807085"/>
                </a:lnTo>
                <a:lnTo>
                  <a:pt x="928369" y="807085"/>
                </a:lnTo>
                <a:lnTo>
                  <a:pt x="968932" y="796175"/>
                </a:lnTo>
                <a:lnTo>
                  <a:pt x="997966" y="767238"/>
                </a:lnTo>
                <a:lnTo>
                  <a:pt x="1009014" y="726440"/>
                </a:lnTo>
                <a:lnTo>
                  <a:pt x="1009014" y="80772"/>
                </a:lnTo>
                <a:lnTo>
                  <a:pt x="998072" y="40120"/>
                </a:lnTo>
                <a:lnTo>
                  <a:pt x="969140" y="11064"/>
                </a:lnTo>
                <a:lnTo>
                  <a:pt x="928369" y="0"/>
                </a:lnTo>
                <a:lnTo>
                  <a:pt x="80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68445" y="1373504"/>
            <a:ext cx="1009014" cy="807085"/>
          </a:xfrm>
          <a:custGeom>
            <a:avLst/>
            <a:gdLst/>
            <a:ahLst/>
            <a:cxnLst/>
            <a:rect l="l" t="t" r="r" b="b"/>
            <a:pathLst>
              <a:path w="1009014" h="807085">
                <a:moveTo>
                  <a:pt x="0" y="80772"/>
                </a:moveTo>
                <a:lnTo>
                  <a:pt x="1301" y="66241"/>
                </a:lnTo>
                <a:lnTo>
                  <a:pt x="5054" y="52563"/>
                </a:lnTo>
                <a:lnTo>
                  <a:pt x="11031" y="39968"/>
                </a:lnTo>
                <a:lnTo>
                  <a:pt x="19004" y="28685"/>
                </a:lnTo>
                <a:lnTo>
                  <a:pt x="28745" y="18944"/>
                </a:lnTo>
                <a:lnTo>
                  <a:pt x="40026" y="10975"/>
                </a:lnTo>
                <a:lnTo>
                  <a:pt x="52619" y="5008"/>
                </a:lnTo>
                <a:lnTo>
                  <a:pt x="66298" y="1273"/>
                </a:lnTo>
                <a:lnTo>
                  <a:pt x="80644" y="0"/>
                </a:lnTo>
                <a:lnTo>
                  <a:pt x="928369" y="0"/>
                </a:lnTo>
                <a:lnTo>
                  <a:pt x="942895" y="1306"/>
                </a:lnTo>
                <a:lnTo>
                  <a:pt x="956562" y="5070"/>
                </a:lnTo>
                <a:lnTo>
                  <a:pt x="969140" y="11064"/>
                </a:lnTo>
                <a:lnTo>
                  <a:pt x="980403" y="19057"/>
                </a:lnTo>
                <a:lnTo>
                  <a:pt x="990123" y="28819"/>
                </a:lnTo>
                <a:lnTo>
                  <a:pt x="998072" y="40120"/>
                </a:lnTo>
                <a:lnTo>
                  <a:pt x="1004022" y="52730"/>
                </a:lnTo>
                <a:lnTo>
                  <a:pt x="1007745" y="66420"/>
                </a:lnTo>
                <a:lnTo>
                  <a:pt x="1009014" y="80772"/>
                </a:lnTo>
                <a:lnTo>
                  <a:pt x="1009014" y="726440"/>
                </a:lnTo>
                <a:lnTo>
                  <a:pt x="1007711" y="740977"/>
                </a:lnTo>
                <a:lnTo>
                  <a:pt x="1003952" y="754652"/>
                </a:lnTo>
                <a:lnTo>
                  <a:pt x="997966" y="767238"/>
                </a:lnTo>
                <a:lnTo>
                  <a:pt x="989982" y="778506"/>
                </a:lnTo>
                <a:lnTo>
                  <a:pt x="980228" y="788228"/>
                </a:lnTo>
                <a:lnTo>
                  <a:pt x="968932" y="796175"/>
                </a:lnTo>
                <a:lnTo>
                  <a:pt x="956322" y="802119"/>
                </a:lnTo>
                <a:lnTo>
                  <a:pt x="942627" y="805831"/>
                </a:lnTo>
                <a:lnTo>
                  <a:pt x="928369" y="807085"/>
                </a:lnTo>
                <a:lnTo>
                  <a:pt x="80644" y="807085"/>
                </a:lnTo>
                <a:lnTo>
                  <a:pt x="66107" y="805781"/>
                </a:lnTo>
                <a:lnTo>
                  <a:pt x="52432" y="802022"/>
                </a:lnTo>
                <a:lnTo>
                  <a:pt x="39846" y="796036"/>
                </a:lnTo>
                <a:lnTo>
                  <a:pt x="28578" y="788052"/>
                </a:lnTo>
                <a:lnTo>
                  <a:pt x="18856" y="778298"/>
                </a:lnTo>
                <a:lnTo>
                  <a:pt x="10909" y="767002"/>
                </a:lnTo>
                <a:lnTo>
                  <a:pt x="4965" y="754392"/>
                </a:lnTo>
                <a:lnTo>
                  <a:pt x="1253" y="740697"/>
                </a:lnTo>
                <a:lnTo>
                  <a:pt x="0" y="726440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6600" y="2470150"/>
            <a:ext cx="1189989" cy="956945"/>
          </a:xfrm>
          <a:custGeom>
            <a:avLst/>
            <a:gdLst/>
            <a:ahLst/>
            <a:cxnLst/>
            <a:rect l="l" t="t" r="r" b="b"/>
            <a:pathLst>
              <a:path w="1189989" h="956945">
                <a:moveTo>
                  <a:pt x="238505" y="890524"/>
                </a:moveTo>
                <a:lnTo>
                  <a:pt x="1189989" y="199263"/>
                </a:lnTo>
                <a:lnTo>
                  <a:pt x="1045210" y="0"/>
                </a:lnTo>
                <a:lnTo>
                  <a:pt x="93725" y="691260"/>
                </a:lnTo>
                <a:lnTo>
                  <a:pt x="45465" y="624840"/>
                </a:lnTo>
                <a:lnTo>
                  <a:pt x="0" y="911605"/>
                </a:lnTo>
                <a:lnTo>
                  <a:pt x="286765" y="956945"/>
                </a:lnTo>
                <a:lnTo>
                  <a:pt x="238505" y="89052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60010" y="2165984"/>
            <a:ext cx="1008379" cy="807085"/>
          </a:xfrm>
          <a:custGeom>
            <a:avLst/>
            <a:gdLst/>
            <a:ahLst/>
            <a:cxnLst/>
            <a:rect l="l" t="t" r="r" b="b"/>
            <a:pathLst>
              <a:path w="1008379" h="807085">
                <a:moveTo>
                  <a:pt x="80644" y="0"/>
                </a:moveTo>
                <a:lnTo>
                  <a:pt x="66387" y="1253"/>
                </a:lnTo>
                <a:lnTo>
                  <a:pt x="52692" y="4965"/>
                </a:lnTo>
                <a:lnTo>
                  <a:pt x="19032" y="28578"/>
                </a:lnTo>
                <a:lnTo>
                  <a:pt x="1303" y="66107"/>
                </a:lnTo>
                <a:lnTo>
                  <a:pt x="0" y="80645"/>
                </a:lnTo>
                <a:lnTo>
                  <a:pt x="0" y="726440"/>
                </a:lnTo>
                <a:lnTo>
                  <a:pt x="10909" y="767002"/>
                </a:lnTo>
                <a:lnTo>
                  <a:pt x="39846" y="796036"/>
                </a:lnTo>
                <a:lnTo>
                  <a:pt x="80644" y="807085"/>
                </a:lnTo>
                <a:lnTo>
                  <a:pt x="927735" y="807085"/>
                </a:lnTo>
                <a:lnTo>
                  <a:pt x="968297" y="796175"/>
                </a:lnTo>
                <a:lnTo>
                  <a:pt x="997331" y="767238"/>
                </a:lnTo>
                <a:lnTo>
                  <a:pt x="1008379" y="726440"/>
                </a:lnTo>
                <a:lnTo>
                  <a:pt x="1008379" y="80645"/>
                </a:lnTo>
                <a:lnTo>
                  <a:pt x="997470" y="40082"/>
                </a:lnTo>
                <a:lnTo>
                  <a:pt x="968533" y="11048"/>
                </a:lnTo>
                <a:lnTo>
                  <a:pt x="927735" y="0"/>
                </a:lnTo>
                <a:lnTo>
                  <a:pt x="80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60010" y="2165984"/>
            <a:ext cx="1008379" cy="807085"/>
          </a:xfrm>
          <a:custGeom>
            <a:avLst/>
            <a:gdLst/>
            <a:ahLst/>
            <a:cxnLst/>
            <a:rect l="l" t="t" r="r" b="b"/>
            <a:pathLst>
              <a:path w="1008379" h="807085">
                <a:moveTo>
                  <a:pt x="0" y="80645"/>
                </a:moveTo>
                <a:lnTo>
                  <a:pt x="1303" y="66107"/>
                </a:lnTo>
                <a:lnTo>
                  <a:pt x="5062" y="52432"/>
                </a:lnTo>
                <a:lnTo>
                  <a:pt x="11048" y="39846"/>
                </a:lnTo>
                <a:lnTo>
                  <a:pt x="19032" y="28578"/>
                </a:lnTo>
                <a:lnTo>
                  <a:pt x="28786" y="18856"/>
                </a:lnTo>
                <a:lnTo>
                  <a:pt x="40082" y="10909"/>
                </a:lnTo>
                <a:lnTo>
                  <a:pt x="52692" y="4965"/>
                </a:lnTo>
                <a:lnTo>
                  <a:pt x="66387" y="1253"/>
                </a:lnTo>
                <a:lnTo>
                  <a:pt x="80644" y="0"/>
                </a:lnTo>
                <a:lnTo>
                  <a:pt x="927735" y="0"/>
                </a:lnTo>
                <a:lnTo>
                  <a:pt x="942272" y="1303"/>
                </a:lnTo>
                <a:lnTo>
                  <a:pt x="955947" y="5062"/>
                </a:lnTo>
                <a:lnTo>
                  <a:pt x="968533" y="11048"/>
                </a:lnTo>
                <a:lnTo>
                  <a:pt x="979801" y="19032"/>
                </a:lnTo>
                <a:lnTo>
                  <a:pt x="989523" y="28786"/>
                </a:lnTo>
                <a:lnTo>
                  <a:pt x="997470" y="40082"/>
                </a:lnTo>
                <a:lnTo>
                  <a:pt x="1003414" y="52692"/>
                </a:lnTo>
                <a:lnTo>
                  <a:pt x="1007126" y="66387"/>
                </a:lnTo>
                <a:lnTo>
                  <a:pt x="1008379" y="80645"/>
                </a:lnTo>
                <a:lnTo>
                  <a:pt x="1008379" y="726440"/>
                </a:lnTo>
                <a:lnTo>
                  <a:pt x="1007076" y="740977"/>
                </a:lnTo>
                <a:lnTo>
                  <a:pt x="1003317" y="754652"/>
                </a:lnTo>
                <a:lnTo>
                  <a:pt x="997331" y="767238"/>
                </a:lnTo>
                <a:lnTo>
                  <a:pt x="989347" y="778506"/>
                </a:lnTo>
                <a:lnTo>
                  <a:pt x="979593" y="788228"/>
                </a:lnTo>
                <a:lnTo>
                  <a:pt x="968297" y="796175"/>
                </a:lnTo>
                <a:lnTo>
                  <a:pt x="955687" y="802119"/>
                </a:lnTo>
                <a:lnTo>
                  <a:pt x="941992" y="805831"/>
                </a:lnTo>
                <a:lnTo>
                  <a:pt x="927735" y="807085"/>
                </a:lnTo>
                <a:lnTo>
                  <a:pt x="80644" y="807085"/>
                </a:lnTo>
                <a:lnTo>
                  <a:pt x="66107" y="805781"/>
                </a:lnTo>
                <a:lnTo>
                  <a:pt x="52432" y="802022"/>
                </a:lnTo>
                <a:lnTo>
                  <a:pt x="39846" y="796036"/>
                </a:lnTo>
                <a:lnTo>
                  <a:pt x="28578" y="788052"/>
                </a:lnTo>
                <a:lnTo>
                  <a:pt x="18856" y="778298"/>
                </a:lnTo>
                <a:lnTo>
                  <a:pt x="10909" y="767002"/>
                </a:lnTo>
                <a:lnTo>
                  <a:pt x="4965" y="754392"/>
                </a:lnTo>
                <a:lnTo>
                  <a:pt x="1253" y="740697"/>
                </a:lnTo>
                <a:lnTo>
                  <a:pt x="0" y="726440"/>
                </a:lnTo>
                <a:lnTo>
                  <a:pt x="0" y="806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99635" y="3646804"/>
            <a:ext cx="1381125" cy="410845"/>
          </a:xfrm>
          <a:custGeom>
            <a:avLst/>
            <a:gdLst/>
            <a:ahLst/>
            <a:cxnLst/>
            <a:rect l="l" t="t" r="r" b="b"/>
            <a:pathLst>
              <a:path w="1381125" h="410845">
                <a:moveTo>
                  <a:pt x="0" y="205486"/>
                </a:moveTo>
                <a:lnTo>
                  <a:pt x="205231" y="410845"/>
                </a:lnTo>
                <a:lnTo>
                  <a:pt x="205231" y="328675"/>
                </a:lnTo>
                <a:lnTo>
                  <a:pt x="1381125" y="328675"/>
                </a:lnTo>
                <a:lnTo>
                  <a:pt x="1381125" y="82169"/>
                </a:lnTo>
                <a:lnTo>
                  <a:pt x="205231" y="82169"/>
                </a:lnTo>
                <a:lnTo>
                  <a:pt x="205231" y="0"/>
                </a:lnTo>
                <a:lnTo>
                  <a:pt x="0" y="20548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76570" y="3449320"/>
            <a:ext cx="1009014" cy="806450"/>
          </a:xfrm>
          <a:custGeom>
            <a:avLst/>
            <a:gdLst/>
            <a:ahLst/>
            <a:cxnLst/>
            <a:rect l="l" t="t" r="r" b="b"/>
            <a:pathLst>
              <a:path w="1009014" h="806450">
                <a:moveTo>
                  <a:pt x="80771" y="0"/>
                </a:moveTo>
                <a:lnTo>
                  <a:pt x="66420" y="1269"/>
                </a:lnTo>
                <a:lnTo>
                  <a:pt x="52730" y="4992"/>
                </a:lnTo>
                <a:lnTo>
                  <a:pt x="19057" y="28611"/>
                </a:lnTo>
                <a:lnTo>
                  <a:pt x="1306" y="66119"/>
                </a:lnTo>
                <a:lnTo>
                  <a:pt x="0" y="80645"/>
                </a:lnTo>
                <a:lnTo>
                  <a:pt x="0" y="725677"/>
                </a:lnTo>
                <a:lnTo>
                  <a:pt x="11008" y="766386"/>
                </a:lnTo>
                <a:lnTo>
                  <a:pt x="39996" y="795402"/>
                </a:lnTo>
                <a:lnTo>
                  <a:pt x="80771" y="806450"/>
                </a:lnTo>
                <a:lnTo>
                  <a:pt x="928370" y="806450"/>
                </a:lnTo>
                <a:lnTo>
                  <a:pt x="968988" y="795474"/>
                </a:lnTo>
                <a:lnTo>
                  <a:pt x="997983" y="766481"/>
                </a:lnTo>
                <a:lnTo>
                  <a:pt x="1009014" y="725677"/>
                </a:lnTo>
                <a:lnTo>
                  <a:pt x="1009014" y="80645"/>
                </a:lnTo>
                <a:lnTo>
                  <a:pt x="998105" y="40082"/>
                </a:lnTo>
                <a:lnTo>
                  <a:pt x="969168" y="11048"/>
                </a:lnTo>
                <a:lnTo>
                  <a:pt x="928370" y="0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76570" y="3449320"/>
            <a:ext cx="1009014" cy="806450"/>
          </a:xfrm>
          <a:custGeom>
            <a:avLst/>
            <a:gdLst/>
            <a:ahLst/>
            <a:cxnLst/>
            <a:rect l="l" t="t" r="r" b="b"/>
            <a:pathLst>
              <a:path w="1009014" h="806450">
                <a:moveTo>
                  <a:pt x="0" y="80645"/>
                </a:moveTo>
                <a:lnTo>
                  <a:pt x="1306" y="66119"/>
                </a:lnTo>
                <a:lnTo>
                  <a:pt x="5070" y="52452"/>
                </a:lnTo>
                <a:lnTo>
                  <a:pt x="11064" y="39874"/>
                </a:lnTo>
                <a:lnTo>
                  <a:pt x="19057" y="28611"/>
                </a:lnTo>
                <a:lnTo>
                  <a:pt x="28819" y="18891"/>
                </a:lnTo>
                <a:lnTo>
                  <a:pt x="40120" y="10942"/>
                </a:lnTo>
                <a:lnTo>
                  <a:pt x="52730" y="4992"/>
                </a:lnTo>
                <a:lnTo>
                  <a:pt x="66420" y="1269"/>
                </a:lnTo>
                <a:lnTo>
                  <a:pt x="80771" y="0"/>
                </a:lnTo>
                <a:lnTo>
                  <a:pt x="928370" y="0"/>
                </a:lnTo>
                <a:lnTo>
                  <a:pt x="942907" y="1303"/>
                </a:lnTo>
                <a:lnTo>
                  <a:pt x="956582" y="5062"/>
                </a:lnTo>
                <a:lnTo>
                  <a:pt x="969168" y="11048"/>
                </a:lnTo>
                <a:lnTo>
                  <a:pt x="980436" y="19032"/>
                </a:lnTo>
                <a:lnTo>
                  <a:pt x="990158" y="28786"/>
                </a:lnTo>
                <a:lnTo>
                  <a:pt x="998105" y="40082"/>
                </a:lnTo>
                <a:lnTo>
                  <a:pt x="1004049" y="52692"/>
                </a:lnTo>
                <a:lnTo>
                  <a:pt x="1007761" y="66387"/>
                </a:lnTo>
                <a:lnTo>
                  <a:pt x="1009014" y="80645"/>
                </a:lnTo>
                <a:lnTo>
                  <a:pt x="1009014" y="725677"/>
                </a:lnTo>
                <a:lnTo>
                  <a:pt x="1007713" y="740208"/>
                </a:lnTo>
                <a:lnTo>
                  <a:pt x="1003960" y="753886"/>
                </a:lnTo>
                <a:lnTo>
                  <a:pt x="997983" y="766481"/>
                </a:lnTo>
                <a:lnTo>
                  <a:pt x="990010" y="777764"/>
                </a:lnTo>
                <a:lnTo>
                  <a:pt x="980269" y="787505"/>
                </a:lnTo>
                <a:lnTo>
                  <a:pt x="968988" y="795474"/>
                </a:lnTo>
                <a:lnTo>
                  <a:pt x="956395" y="801441"/>
                </a:lnTo>
                <a:lnTo>
                  <a:pt x="942716" y="805176"/>
                </a:lnTo>
                <a:lnTo>
                  <a:pt x="928370" y="806450"/>
                </a:lnTo>
                <a:lnTo>
                  <a:pt x="80771" y="806450"/>
                </a:lnTo>
                <a:lnTo>
                  <a:pt x="66252" y="805145"/>
                </a:lnTo>
                <a:lnTo>
                  <a:pt x="52584" y="801386"/>
                </a:lnTo>
                <a:lnTo>
                  <a:pt x="39996" y="795402"/>
                </a:lnTo>
                <a:lnTo>
                  <a:pt x="28718" y="787420"/>
                </a:lnTo>
                <a:lnTo>
                  <a:pt x="18979" y="777672"/>
                </a:lnTo>
                <a:lnTo>
                  <a:pt x="11008" y="766386"/>
                </a:lnTo>
                <a:lnTo>
                  <a:pt x="5035" y="753791"/>
                </a:lnTo>
                <a:lnTo>
                  <a:pt x="1289" y="740118"/>
                </a:lnTo>
                <a:lnTo>
                  <a:pt x="0" y="725677"/>
                </a:lnTo>
                <a:lnTo>
                  <a:pt x="0" y="806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06675" y="6258560"/>
            <a:ext cx="1223645" cy="868044"/>
          </a:xfrm>
          <a:custGeom>
            <a:avLst/>
            <a:gdLst/>
            <a:ahLst/>
            <a:cxnLst/>
            <a:rect l="l" t="t" r="r" b="b"/>
            <a:pathLst>
              <a:path w="1223645" h="868044">
                <a:moveTo>
                  <a:pt x="113664" y="868044"/>
                </a:moveTo>
                <a:lnTo>
                  <a:pt x="139256" y="801529"/>
                </a:lnTo>
                <a:lnTo>
                  <a:pt x="169052" y="737319"/>
                </a:lnTo>
                <a:lnTo>
                  <a:pt x="202876" y="675533"/>
                </a:lnTo>
                <a:lnTo>
                  <a:pt x="240551" y="616291"/>
                </a:lnTo>
                <a:lnTo>
                  <a:pt x="281902" y="559712"/>
                </a:lnTo>
                <a:lnTo>
                  <a:pt x="326753" y="505917"/>
                </a:lnTo>
                <a:lnTo>
                  <a:pt x="374928" y="455024"/>
                </a:lnTo>
                <a:lnTo>
                  <a:pt x="426251" y="407154"/>
                </a:lnTo>
                <a:lnTo>
                  <a:pt x="480546" y="362426"/>
                </a:lnTo>
                <a:lnTo>
                  <a:pt x="537638" y="320960"/>
                </a:lnTo>
                <a:lnTo>
                  <a:pt x="597350" y="282875"/>
                </a:lnTo>
                <a:lnTo>
                  <a:pt x="659506" y="248292"/>
                </a:lnTo>
                <a:lnTo>
                  <a:pt x="723931" y="217328"/>
                </a:lnTo>
                <a:lnTo>
                  <a:pt x="790449" y="190106"/>
                </a:lnTo>
                <a:lnTo>
                  <a:pt x="858883" y="166743"/>
                </a:lnTo>
                <a:lnTo>
                  <a:pt x="929057" y="147359"/>
                </a:lnTo>
                <a:lnTo>
                  <a:pt x="1000797" y="132075"/>
                </a:lnTo>
                <a:lnTo>
                  <a:pt x="1073925" y="121009"/>
                </a:lnTo>
                <a:lnTo>
                  <a:pt x="1148266" y="114282"/>
                </a:lnTo>
                <a:lnTo>
                  <a:pt x="1223645" y="112013"/>
                </a:lnTo>
                <a:lnTo>
                  <a:pt x="1223645" y="0"/>
                </a:lnTo>
                <a:lnTo>
                  <a:pt x="1140542" y="2502"/>
                </a:lnTo>
                <a:lnTo>
                  <a:pt x="1058583" y="9920"/>
                </a:lnTo>
                <a:lnTo>
                  <a:pt x="977963" y="22122"/>
                </a:lnTo>
                <a:lnTo>
                  <a:pt x="898875" y="38976"/>
                </a:lnTo>
                <a:lnTo>
                  <a:pt x="821513" y="60350"/>
                </a:lnTo>
                <a:lnTo>
                  <a:pt x="746071" y="86112"/>
                </a:lnTo>
                <a:lnTo>
                  <a:pt x="672742" y="116129"/>
                </a:lnTo>
                <a:lnTo>
                  <a:pt x="601720" y="150270"/>
                </a:lnTo>
                <a:lnTo>
                  <a:pt x="533200" y="188402"/>
                </a:lnTo>
                <a:lnTo>
                  <a:pt x="467375" y="230393"/>
                </a:lnTo>
                <a:lnTo>
                  <a:pt x="404439" y="276112"/>
                </a:lnTo>
                <a:lnTo>
                  <a:pt x="344586" y="325425"/>
                </a:lnTo>
                <a:lnTo>
                  <a:pt x="288009" y="378202"/>
                </a:lnTo>
                <a:lnTo>
                  <a:pt x="234903" y="434309"/>
                </a:lnTo>
                <a:lnTo>
                  <a:pt x="185461" y="493615"/>
                </a:lnTo>
                <a:lnTo>
                  <a:pt x="139877" y="555987"/>
                </a:lnTo>
                <a:lnTo>
                  <a:pt x="98345" y="621294"/>
                </a:lnTo>
                <a:lnTo>
                  <a:pt x="61059" y="689403"/>
                </a:lnTo>
                <a:lnTo>
                  <a:pt x="28213" y="760183"/>
                </a:lnTo>
                <a:lnTo>
                  <a:pt x="0" y="833501"/>
                </a:lnTo>
                <a:lnTo>
                  <a:pt x="113664" y="8680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43776" y="7091680"/>
            <a:ext cx="600743" cy="1348105"/>
          </a:xfrm>
          <a:custGeom>
            <a:avLst/>
            <a:gdLst/>
            <a:ahLst/>
            <a:cxnLst/>
            <a:rect l="l" t="t" r="r" b="b"/>
            <a:pathLst>
              <a:path w="600743" h="1348104">
                <a:moveTo>
                  <a:pt x="140663" y="579536"/>
                </a:moveTo>
                <a:lnTo>
                  <a:pt x="129153" y="512544"/>
                </a:lnTo>
                <a:lnTo>
                  <a:pt x="122083" y="444840"/>
                </a:lnTo>
                <a:lnTo>
                  <a:pt x="119522" y="376620"/>
                </a:lnTo>
                <a:lnTo>
                  <a:pt x="121537" y="308076"/>
                </a:lnTo>
                <a:lnTo>
                  <a:pt x="128193" y="239403"/>
                </a:lnTo>
                <a:lnTo>
                  <a:pt x="139560" y="170794"/>
                </a:lnTo>
                <a:lnTo>
                  <a:pt x="155703" y="102443"/>
                </a:lnTo>
                <a:lnTo>
                  <a:pt x="176690" y="34544"/>
                </a:lnTo>
                <a:lnTo>
                  <a:pt x="63025" y="0"/>
                </a:lnTo>
                <a:lnTo>
                  <a:pt x="39888" y="74843"/>
                </a:lnTo>
                <a:lnTo>
                  <a:pt x="22091" y="150183"/>
                </a:lnTo>
                <a:lnTo>
                  <a:pt x="9560" y="225808"/>
                </a:lnTo>
                <a:lnTo>
                  <a:pt x="2221" y="301503"/>
                </a:lnTo>
                <a:lnTo>
                  <a:pt x="0" y="377055"/>
                </a:lnTo>
                <a:lnTo>
                  <a:pt x="2822" y="452250"/>
                </a:lnTo>
                <a:lnTo>
                  <a:pt x="10615" y="526876"/>
                </a:lnTo>
                <a:lnTo>
                  <a:pt x="23304" y="600720"/>
                </a:lnTo>
                <a:lnTo>
                  <a:pt x="40814" y="673567"/>
                </a:lnTo>
                <a:lnTo>
                  <a:pt x="63073" y="745204"/>
                </a:lnTo>
                <a:lnTo>
                  <a:pt x="90005" y="815418"/>
                </a:lnTo>
                <a:lnTo>
                  <a:pt x="121538" y="883996"/>
                </a:lnTo>
                <a:lnTo>
                  <a:pt x="157596" y="950724"/>
                </a:lnTo>
                <a:lnTo>
                  <a:pt x="198106" y="1015389"/>
                </a:lnTo>
                <a:lnTo>
                  <a:pt x="242994" y="1077777"/>
                </a:lnTo>
                <a:lnTo>
                  <a:pt x="292186" y="1137676"/>
                </a:lnTo>
                <a:lnTo>
                  <a:pt x="345608" y="1194871"/>
                </a:lnTo>
                <a:lnTo>
                  <a:pt x="403185" y="1249150"/>
                </a:lnTo>
                <a:lnTo>
                  <a:pt x="464845" y="1300299"/>
                </a:lnTo>
                <a:lnTo>
                  <a:pt x="530512" y="1348105"/>
                </a:lnTo>
                <a:lnTo>
                  <a:pt x="600743" y="1257427"/>
                </a:lnTo>
                <a:lnTo>
                  <a:pt x="541178" y="1214086"/>
                </a:lnTo>
                <a:lnTo>
                  <a:pt x="485249" y="1167708"/>
                </a:lnTo>
                <a:lnTo>
                  <a:pt x="433022" y="1118487"/>
                </a:lnTo>
                <a:lnTo>
                  <a:pt x="384564" y="1066617"/>
                </a:lnTo>
                <a:lnTo>
                  <a:pt x="339943" y="1012291"/>
                </a:lnTo>
                <a:lnTo>
                  <a:pt x="299226" y="955703"/>
                </a:lnTo>
                <a:lnTo>
                  <a:pt x="262479" y="897048"/>
                </a:lnTo>
                <a:lnTo>
                  <a:pt x="229771" y="836518"/>
                </a:lnTo>
                <a:lnTo>
                  <a:pt x="201168" y="774308"/>
                </a:lnTo>
                <a:lnTo>
                  <a:pt x="176738" y="710612"/>
                </a:lnTo>
                <a:lnTo>
                  <a:pt x="156547" y="645623"/>
                </a:lnTo>
                <a:lnTo>
                  <a:pt x="140663" y="5795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74035" y="8348980"/>
            <a:ext cx="1512569" cy="320770"/>
          </a:xfrm>
          <a:custGeom>
            <a:avLst/>
            <a:gdLst/>
            <a:ahLst/>
            <a:cxnLst/>
            <a:rect l="l" t="t" r="r" b="b"/>
            <a:pathLst>
              <a:path w="1512569" h="320770">
                <a:moveTo>
                  <a:pt x="70231" y="0"/>
                </a:moveTo>
                <a:lnTo>
                  <a:pt x="0" y="90551"/>
                </a:lnTo>
                <a:lnTo>
                  <a:pt x="68803" y="134292"/>
                </a:lnTo>
                <a:lnTo>
                  <a:pt x="139762" y="173429"/>
                </a:lnTo>
                <a:lnTo>
                  <a:pt x="212637" y="207962"/>
                </a:lnTo>
                <a:lnTo>
                  <a:pt x="287188" y="237891"/>
                </a:lnTo>
                <a:lnTo>
                  <a:pt x="363176" y="263215"/>
                </a:lnTo>
                <a:lnTo>
                  <a:pt x="440361" y="283935"/>
                </a:lnTo>
                <a:lnTo>
                  <a:pt x="518504" y="300050"/>
                </a:lnTo>
                <a:lnTo>
                  <a:pt x="597365" y="311561"/>
                </a:lnTo>
                <a:lnTo>
                  <a:pt x="676705" y="318468"/>
                </a:lnTo>
                <a:lnTo>
                  <a:pt x="756284" y="320770"/>
                </a:lnTo>
                <a:lnTo>
                  <a:pt x="835864" y="318468"/>
                </a:lnTo>
                <a:lnTo>
                  <a:pt x="915204" y="311561"/>
                </a:lnTo>
                <a:lnTo>
                  <a:pt x="994065" y="300050"/>
                </a:lnTo>
                <a:lnTo>
                  <a:pt x="1072208" y="283935"/>
                </a:lnTo>
                <a:lnTo>
                  <a:pt x="1149393" y="263215"/>
                </a:lnTo>
                <a:lnTo>
                  <a:pt x="1225381" y="237891"/>
                </a:lnTo>
                <a:lnTo>
                  <a:pt x="1299932" y="207962"/>
                </a:lnTo>
                <a:lnTo>
                  <a:pt x="1372807" y="173429"/>
                </a:lnTo>
                <a:lnTo>
                  <a:pt x="1443766" y="134292"/>
                </a:lnTo>
                <a:lnTo>
                  <a:pt x="1512569" y="90551"/>
                </a:lnTo>
                <a:lnTo>
                  <a:pt x="1442339" y="0"/>
                </a:lnTo>
                <a:lnTo>
                  <a:pt x="1379928" y="39687"/>
                </a:lnTo>
                <a:lnTo>
                  <a:pt x="1315561" y="75197"/>
                </a:lnTo>
                <a:lnTo>
                  <a:pt x="1249455" y="106530"/>
                </a:lnTo>
                <a:lnTo>
                  <a:pt x="1181828" y="133685"/>
                </a:lnTo>
                <a:lnTo>
                  <a:pt x="1112897" y="156662"/>
                </a:lnTo>
                <a:lnTo>
                  <a:pt x="1042878" y="175461"/>
                </a:lnTo>
                <a:lnTo>
                  <a:pt x="971991" y="190083"/>
                </a:lnTo>
                <a:lnTo>
                  <a:pt x="900451" y="200527"/>
                </a:lnTo>
                <a:lnTo>
                  <a:pt x="828476" y="206794"/>
                </a:lnTo>
                <a:lnTo>
                  <a:pt x="756284" y="208883"/>
                </a:lnTo>
                <a:lnTo>
                  <a:pt x="684093" y="206794"/>
                </a:lnTo>
                <a:lnTo>
                  <a:pt x="612118" y="200527"/>
                </a:lnTo>
                <a:lnTo>
                  <a:pt x="540578" y="190083"/>
                </a:lnTo>
                <a:lnTo>
                  <a:pt x="469691" y="175461"/>
                </a:lnTo>
                <a:lnTo>
                  <a:pt x="399672" y="156662"/>
                </a:lnTo>
                <a:lnTo>
                  <a:pt x="330741" y="133685"/>
                </a:lnTo>
                <a:lnTo>
                  <a:pt x="263114" y="106530"/>
                </a:lnTo>
                <a:lnTo>
                  <a:pt x="197008" y="75197"/>
                </a:lnTo>
                <a:lnTo>
                  <a:pt x="132641" y="39687"/>
                </a:lnTo>
                <a:lnTo>
                  <a:pt x="702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16120" y="7091680"/>
            <a:ext cx="600743" cy="1348105"/>
          </a:xfrm>
          <a:custGeom>
            <a:avLst/>
            <a:gdLst/>
            <a:ahLst/>
            <a:cxnLst/>
            <a:rect l="l" t="t" r="r" b="b"/>
            <a:pathLst>
              <a:path w="600743" h="1348104">
                <a:moveTo>
                  <a:pt x="70230" y="1348105"/>
                </a:moveTo>
                <a:lnTo>
                  <a:pt x="135898" y="1300299"/>
                </a:lnTo>
                <a:lnTo>
                  <a:pt x="197557" y="1249150"/>
                </a:lnTo>
                <a:lnTo>
                  <a:pt x="255135" y="1194871"/>
                </a:lnTo>
                <a:lnTo>
                  <a:pt x="308557" y="1137676"/>
                </a:lnTo>
                <a:lnTo>
                  <a:pt x="357749" y="1077777"/>
                </a:lnTo>
                <a:lnTo>
                  <a:pt x="402637" y="1015389"/>
                </a:lnTo>
                <a:lnTo>
                  <a:pt x="443147" y="950724"/>
                </a:lnTo>
                <a:lnTo>
                  <a:pt x="479205" y="883996"/>
                </a:lnTo>
                <a:lnTo>
                  <a:pt x="510737" y="815418"/>
                </a:lnTo>
                <a:lnTo>
                  <a:pt x="537670" y="745204"/>
                </a:lnTo>
                <a:lnTo>
                  <a:pt x="559928" y="673567"/>
                </a:lnTo>
                <a:lnTo>
                  <a:pt x="577439" y="600720"/>
                </a:lnTo>
                <a:lnTo>
                  <a:pt x="590128" y="526876"/>
                </a:lnTo>
                <a:lnTo>
                  <a:pt x="597920" y="452250"/>
                </a:lnTo>
                <a:lnTo>
                  <a:pt x="600743" y="377055"/>
                </a:lnTo>
                <a:lnTo>
                  <a:pt x="598522" y="301503"/>
                </a:lnTo>
                <a:lnTo>
                  <a:pt x="591183" y="225808"/>
                </a:lnTo>
                <a:lnTo>
                  <a:pt x="578652" y="150183"/>
                </a:lnTo>
                <a:lnTo>
                  <a:pt x="560855" y="74843"/>
                </a:lnTo>
                <a:lnTo>
                  <a:pt x="537717" y="0"/>
                </a:lnTo>
                <a:lnTo>
                  <a:pt x="424052" y="34544"/>
                </a:lnTo>
                <a:lnTo>
                  <a:pt x="445040" y="102443"/>
                </a:lnTo>
                <a:lnTo>
                  <a:pt x="461183" y="170794"/>
                </a:lnTo>
                <a:lnTo>
                  <a:pt x="472549" y="239403"/>
                </a:lnTo>
                <a:lnTo>
                  <a:pt x="479206" y="308076"/>
                </a:lnTo>
                <a:lnTo>
                  <a:pt x="481220" y="376620"/>
                </a:lnTo>
                <a:lnTo>
                  <a:pt x="478659" y="444840"/>
                </a:lnTo>
                <a:lnTo>
                  <a:pt x="471590" y="512544"/>
                </a:lnTo>
                <a:lnTo>
                  <a:pt x="460080" y="579536"/>
                </a:lnTo>
                <a:lnTo>
                  <a:pt x="444196" y="645623"/>
                </a:lnTo>
                <a:lnTo>
                  <a:pt x="424005" y="710612"/>
                </a:lnTo>
                <a:lnTo>
                  <a:pt x="399574" y="774308"/>
                </a:lnTo>
                <a:lnTo>
                  <a:pt x="370972" y="836518"/>
                </a:lnTo>
                <a:lnTo>
                  <a:pt x="338263" y="897048"/>
                </a:lnTo>
                <a:lnTo>
                  <a:pt x="301517" y="955703"/>
                </a:lnTo>
                <a:lnTo>
                  <a:pt x="260800" y="1012291"/>
                </a:lnTo>
                <a:lnTo>
                  <a:pt x="216179" y="1066617"/>
                </a:lnTo>
                <a:lnTo>
                  <a:pt x="167721" y="1118487"/>
                </a:lnTo>
                <a:lnTo>
                  <a:pt x="115494" y="1167708"/>
                </a:lnTo>
                <a:lnTo>
                  <a:pt x="59564" y="1214086"/>
                </a:lnTo>
                <a:lnTo>
                  <a:pt x="0" y="1257427"/>
                </a:lnTo>
                <a:lnTo>
                  <a:pt x="70230" y="134810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0320" y="6258560"/>
            <a:ext cx="1223009" cy="868044"/>
          </a:xfrm>
          <a:custGeom>
            <a:avLst/>
            <a:gdLst/>
            <a:ahLst/>
            <a:cxnLst/>
            <a:rect l="l" t="t" r="r" b="b"/>
            <a:pathLst>
              <a:path w="1223009" h="868044">
                <a:moveTo>
                  <a:pt x="75340" y="114282"/>
                </a:moveTo>
                <a:lnTo>
                  <a:pt x="149643" y="121009"/>
                </a:lnTo>
                <a:lnTo>
                  <a:pt x="222734" y="132075"/>
                </a:lnTo>
                <a:lnTo>
                  <a:pt x="294436" y="147359"/>
                </a:lnTo>
                <a:lnTo>
                  <a:pt x="364575" y="166743"/>
                </a:lnTo>
                <a:lnTo>
                  <a:pt x="432974" y="190106"/>
                </a:lnTo>
                <a:lnTo>
                  <a:pt x="499457" y="217328"/>
                </a:lnTo>
                <a:lnTo>
                  <a:pt x="563849" y="248292"/>
                </a:lnTo>
                <a:lnTo>
                  <a:pt x="625974" y="282875"/>
                </a:lnTo>
                <a:lnTo>
                  <a:pt x="685657" y="320960"/>
                </a:lnTo>
                <a:lnTo>
                  <a:pt x="742721" y="362426"/>
                </a:lnTo>
                <a:lnTo>
                  <a:pt x="796991" y="407154"/>
                </a:lnTo>
                <a:lnTo>
                  <a:pt x="848291" y="455024"/>
                </a:lnTo>
                <a:lnTo>
                  <a:pt x="896445" y="505917"/>
                </a:lnTo>
                <a:lnTo>
                  <a:pt x="941278" y="559712"/>
                </a:lnTo>
                <a:lnTo>
                  <a:pt x="982614" y="616291"/>
                </a:lnTo>
                <a:lnTo>
                  <a:pt x="1020277" y="675533"/>
                </a:lnTo>
                <a:lnTo>
                  <a:pt x="1054091" y="737319"/>
                </a:lnTo>
                <a:lnTo>
                  <a:pt x="1083881" y="801529"/>
                </a:lnTo>
                <a:lnTo>
                  <a:pt x="1109471" y="868044"/>
                </a:lnTo>
                <a:lnTo>
                  <a:pt x="1223009" y="833501"/>
                </a:lnTo>
                <a:lnTo>
                  <a:pt x="1194816" y="760183"/>
                </a:lnTo>
                <a:lnTo>
                  <a:pt x="1161992" y="689403"/>
                </a:lnTo>
                <a:lnTo>
                  <a:pt x="1124729" y="621294"/>
                </a:lnTo>
                <a:lnTo>
                  <a:pt x="1083222" y="555987"/>
                </a:lnTo>
                <a:lnTo>
                  <a:pt x="1037665" y="493615"/>
                </a:lnTo>
                <a:lnTo>
                  <a:pt x="988251" y="434309"/>
                </a:lnTo>
                <a:lnTo>
                  <a:pt x="935174" y="378202"/>
                </a:lnTo>
                <a:lnTo>
                  <a:pt x="878628" y="325425"/>
                </a:lnTo>
                <a:lnTo>
                  <a:pt x="818807" y="276112"/>
                </a:lnTo>
                <a:lnTo>
                  <a:pt x="755903" y="230393"/>
                </a:lnTo>
                <a:lnTo>
                  <a:pt x="690112" y="188402"/>
                </a:lnTo>
                <a:lnTo>
                  <a:pt x="621627" y="150270"/>
                </a:lnTo>
                <a:lnTo>
                  <a:pt x="550641" y="116129"/>
                </a:lnTo>
                <a:lnTo>
                  <a:pt x="477348" y="86112"/>
                </a:lnTo>
                <a:lnTo>
                  <a:pt x="401943" y="60350"/>
                </a:lnTo>
                <a:lnTo>
                  <a:pt x="324618" y="38976"/>
                </a:lnTo>
                <a:lnTo>
                  <a:pt x="245567" y="22122"/>
                </a:lnTo>
                <a:lnTo>
                  <a:pt x="164985" y="9920"/>
                </a:lnTo>
                <a:lnTo>
                  <a:pt x="83064" y="2502"/>
                </a:lnTo>
                <a:lnTo>
                  <a:pt x="0" y="0"/>
                </a:lnTo>
                <a:lnTo>
                  <a:pt x="0" y="112013"/>
                </a:lnTo>
                <a:lnTo>
                  <a:pt x="75340" y="11428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8310" y="6710045"/>
            <a:ext cx="1684019" cy="1508124"/>
          </a:xfrm>
          <a:custGeom>
            <a:avLst/>
            <a:gdLst/>
            <a:ahLst/>
            <a:cxnLst/>
            <a:rect l="l" t="t" r="r" b="b"/>
            <a:pathLst>
              <a:path w="1684019" h="1508125">
                <a:moveTo>
                  <a:pt x="842010" y="0"/>
                </a:moveTo>
                <a:lnTo>
                  <a:pt x="772963" y="2499"/>
                </a:lnTo>
                <a:lnTo>
                  <a:pt x="705451" y="9868"/>
                </a:lnTo>
                <a:lnTo>
                  <a:pt x="639691" y="21912"/>
                </a:lnTo>
                <a:lnTo>
                  <a:pt x="575901" y="38438"/>
                </a:lnTo>
                <a:lnTo>
                  <a:pt x="514296" y="59251"/>
                </a:lnTo>
                <a:lnTo>
                  <a:pt x="455094" y="84157"/>
                </a:lnTo>
                <a:lnTo>
                  <a:pt x="398511" y="112963"/>
                </a:lnTo>
                <a:lnTo>
                  <a:pt x="344765" y="145474"/>
                </a:lnTo>
                <a:lnTo>
                  <a:pt x="294072" y="181497"/>
                </a:lnTo>
                <a:lnTo>
                  <a:pt x="246649" y="220837"/>
                </a:lnTo>
                <a:lnTo>
                  <a:pt x="202714" y="263300"/>
                </a:lnTo>
                <a:lnTo>
                  <a:pt x="162482" y="308692"/>
                </a:lnTo>
                <a:lnTo>
                  <a:pt x="126172" y="356819"/>
                </a:lnTo>
                <a:lnTo>
                  <a:pt x="93999" y="407488"/>
                </a:lnTo>
                <a:lnTo>
                  <a:pt x="66180" y="460503"/>
                </a:lnTo>
                <a:lnTo>
                  <a:pt x="42934" y="515672"/>
                </a:lnTo>
                <a:lnTo>
                  <a:pt x="24475" y="572800"/>
                </a:lnTo>
                <a:lnTo>
                  <a:pt x="11022" y="631693"/>
                </a:lnTo>
                <a:lnTo>
                  <a:pt x="2791" y="692157"/>
                </a:lnTo>
                <a:lnTo>
                  <a:pt x="0" y="753998"/>
                </a:lnTo>
                <a:lnTo>
                  <a:pt x="2791" y="815858"/>
                </a:lnTo>
                <a:lnTo>
                  <a:pt x="11022" y="876338"/>
                </a:lnTo>
                <a:lnTo>
                  <a:pt x="24475" y="935246"/>
                </a:lnTo>
                <a:lnTo>
                  <a:pt x="42934" y="992387"/>
                </a:lnTo>
                <a:lnTo>
                  <a:pt x="66180" y="1047567"/>
                </a:lnTo>
                <a:lnTo>
                  <a:pt x="93999" y="1100593"/>
                </a:lnTo>
                <a:lnTo>
                  <a:pt x="126172" y="1151270"/>
                </a:lnTo>
                <a:lnTo>
                  <a:pt x="162482" y="1199405"/>
                </a:lnTo>
                <a:lnTo>
                  <a:pt x="202714" y="1244803"/>
                </a:lnTo>
                <a:lnTo>
                  <a:pt x="246649" y="1287272"/>
                </a:lnTo>
                <a:lnTo>
                  <a:pt x="294072" y="1326616"/>
                </a:lnTo>
                <a:lnTo>
                  <a:pt x="344765" y="1362641"/>
                </a:lnTo>
                <a:lnTo>
                  <a:pt x="398511" y="1395155"/>
                </a:lnTo>
                <a:lnTo>
                  <a:pt x="455094" y="1423963"/>
                </a:lnTo>
                <a:lnTo>
                  <a:pt x="514296" y="1448871"/>
                </a:lnTo>
                <a:lnTo>
                  <a:pt x="575901" y="1469685"/>
                </a:lnTo>
                <a:lnTo>
                  <a:pt x="639691" y="1486211"/>
                </a:lnTo>
                <a:lnTo>
                  <a:pt x="705451" y="1498256"/>
                </a:lnTo>
                <a:lnTo>
                  <a:pt x="772963" y="1505625"/>
                </a:lnTo>
                <a:lnTo>
                  <a:pt x="842010" y="1508124"/>
                </a:lnTo>
                <a:lnTo>
                  <a:pt x="911056" y="1505625"/>
                </a:lnTo>
                <a:lnTo>
                  <a:pt x="978568" y="1498256"/>
                </a:lnTo>
                <a:lnTo>
                  <a:pt x="1044328" y="1486211"/>
                </a:lnTo>
                <a:lnTo>
                  <a:pt x="1108118" y="1469685"/>
                </a:lnTo>
                <a:lnTo>
                  <a:pt x="1169723" y="1448871"/>
                </a:lnTo>
                <a:lnTo>
                  <a:pt x="1228925" y="1423963"/>
                </a:lnTo>
                <a:lnTo>
                  <a:pt x="1285508" y="1395155"/>
                </a:lnTo>
                <a:lnTo>
                  <a:pt x="1339254" y="1362641"/>
                </a:lnTo>
                <a:lnTo>
                  <a:pt x="1389947" y="1326616"/>
                </a:lnTo>
                <a:lnTo>
                  <a:pt x="1437370" y="1287272"/>
                </a:lnTo>
                <a:lnTo>
                  <a:pt x="1481305" y="1244803"/>
                </a:lnTo>
                <a:lnTo>
                  <a:pt x="1521537" y="1199405"/>
                </a:lnTo>
                <a:lnTo>
                  <a:pt x="1557847" y="1151270"/>
                </a:lnTo>
                <a:lnTo>
                  <a:pt x="1590020" y="1100593"/>
                </a:lnTo>
                <a:lnTo>
                  <a:pt x="1617839" y="1047567"/>
                </a:lnTo>
                <a:lnTo>
                  <a:pt x="1641085" y="992387"/>
                </a:lnTo>
                <a:lnTo>
                  <a:pt x="1659544" y="935246"/>
                </a:lnTo>
                <a:lnTo>
                  <a:pt x="1672997" y="876338"/>
                </a:lnTo>
                <a:lnTo>
                  <a:pt x="1681228" y="815858"/>
                </a:lnTo>
                <a:lnTo>
                  <a:pt x="1684019" y="753998"/>
                </a:lnTo>
                <a:lnTo>
                  <a:pt x="1681228" y="692157"/>
                </a:lnTo>
                <a:lnTo>
                  <a:pt x="1672997" y="631693"/>
                </a:lnTo>
                <a:lnTo>
                  <a:pt x="1659544" y="572800"/>
                </a:lnTo>
                <a:lnTo>
                  <a:pt x="1641085" y="515672"/>
                </a:lnTo>
                <a:lnTo>
                  <a:pt x="1617839" y="460503"/>
                </a:lnTo>
                <a:lnTo>
                  <a:pt x="1590020" y="407488"/>
                </a:lnTo>
                <a:lnTo>
                  <a:pt x="1557847" y="356819"/>
                </a:lnTo>
                <a:lnTo>
                  <a:pt x="1521537" y="308692"/>
                </a:lnTo>
                <a:lnTo>
                  <a:pt x="1481305" y="263300"/>
                </a:lnTo>
                <a:lnTo>
                  <a:pt x="1437370" y="220837"/>
                </a:lnTo>
                <a:lnTo>
                  <a:pt x="1389947" y="181497"/>
                </a:lnTo>
                <a:lnTo>
                  <a:pt x="1339254" y="145474"/>
                </a:lnTo>
                <a:lnTo>
                  <a:pt x="1285508" y="112963"/>
                </a:lnTo>
                <a:lnTo>
                  <a:pt x="1228925" y="84157"/>
                </a:lnTo>
                <a:lnTo>
                  <a:pt x="1169723" y="59251"/>
                </a:lnTo>
                <a:lnTo>
                  <a:pt x="1108118" y="38438"/>
                </a:lnTo>
                <a:lnTo>
                  <a:pt x="1044328" y="21912"/>
                </a:lnTo>
                <a:lnTo>
                  <a:pt x="978568" y="9868"/>
                </a:lnTo>
                <a:lnTo>
                  <a:pt x="911056" y="2499"/>
                </a:lnTo>
                <a:lnTo>
                  <a:pt x="842010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88310" y="6710045"/>
            <a:ext cx="1684019" cy="1508124"/>
          </a:xfrm>
          <a:custGeom>
            <a:avLst/>
            <a:gdLst/>
            <a:ahLst/>
            <a:cxnLst/>
            <a:rect l="l" t="t" r="r" b="b"/>
            <a:pathLst>
              <a:path w="1684019" h="1508125">
                <a:moveTo>
                  <a:pt x="0" y="753998"/>
                </a:moveTo>
                <a:lnTo>
                  <a:pt x="2791" y="692157"/>
                </a:lnTo>
                <a:lnTo>
                  <a:pt x="11022" y="631693"/>
                </a:lnTo>
                <a:lnTo>
                  <a:pt x="24475" y="572800"/>
                </a:lnTo>
                <a:lnTo>
                  <a:pt x="42934" y="515672"/>
                </a:lnTo>
                <a:lnTo>
                  <a:pt x="66180" y="460503"/>
                </a:lnTo>
                <a:lnTo>
                  <a:pt x="93999" y="407488"/>
                </a:lnTo>
                <a:lnTo>
                  <a:pt x="126172" y="356819"/>
                </a:lnTo>
                <a:lnTo>
                  <a:pt x="162482" y="308692"/>
                </a:lnTo>
                <a:lnTo>
                  <a:pt x="202714" y="263300"/>
                </a:lnTo>
                <a:lnTo>
                  <a:pt x="246649" y="220837"/>
                </a:lnTo>
                <a:lnTo>
                  <a:pt x="294072" y="181497"/>
                </a:lnTo>
                <a:lnTo>
                  <a:pt x="344765" y="145474"/>
                </a:lnTo>
                <a:lnTo>
                  <a:pt x="398511" y="112963"/>
                </a:lnTo>
                <a:lnTo>
                  <a:pt x="455094" y="84157"/>
                </a:lnTo>
                <a:lnTo>
                  <a:pt x="514296" y="59251"/>
                </a:lnTo>
                <a:lnTo>
                  <a:pt x="575901" y="38438"/>
                </a:lnTo>
                <a:lnTo>
                  <a:pt x="639691" y="21912"/>
                </a:lnTo>
                <a:lnTo>
                  <a:pt x="705451" y="9868"/>
                </a:lnTo>
                <a:lnTo>
                  <a:pt x="772963" y="2499"/>
                </a:lnTo>
                <a:lnTo>
                  <a:pt x="842010" y="0"/>
                </a:lnTo>
                <a:lnTo>
                  <a:pt x="911056" y="2499"/>
                </a:lnTo>
                <a:lnTo>
                  <a:pt x="978568" y="9868"/>
                </a:lnTo>
                <a:lnTo>
                  <a:pt x="1044328" y="21912"/>
                </a:lnTo>
                <a:lnTo>
                  <a:pt x="1108118" y="38438"/>
                </a:lnTo>
                <a:lnTo>
                  <a:pt x="1169723" y="59251"/>
                </a:lnTo>
                <a:lnTo>
                  <a:pt x="1228925" y="84157"/>
                </a:lnTo>
                <a:lnTo>
                  <a:pt x="1285508" y="112963"/>
                </a:lnTo>
                <a:lnTo>
                  <a:pt x="1339254" y="145474"/>
                </a:lnTo>
                <a:lnTo>
                  <a:pt x="1389947" y="181497"/>
                </a:lnTo>
                <a:lnTo>
                  <a:pt x="1437370" y="220837"/>
                </a:lnTo>
                <a:lnTo>
                  <a:pt x="1481305" y="263300"/>
                </a:lnTo>
                <a:lnTo>
                  <a:pt x="1521537" y="308692"/>
                </a:lnTo>
                <a:lnTo>
                  <a:pt x="1557847" y="356819"/>
                </a:lnTo>
                <a:lnTo>
                  <a:pt x="1590020" y="407488"/>
                </a:lnTo>
                <a:lnTo>
                  <a:pt x="1617839" y="460503"/>
                </a:lnTo>
                <a:lnTo>
                  <a:pt x="1641085" y="515672"/>
                </a:lnTo>
                <a:lnTo>
                  <a:pt x="1659544" y="572800"/>
                </a:lnTo>
                <a:lnTo>
                  <a:pt x="1672997" y="631693"/>
                </a:lnTo>
                <a:lnTo>
                  <a:pt x="1681228" y="692157"/>
                </a:lnTo>
                <a:lnTo>
                  <a:pt x="1684019" y="753998"/>
                </a:lnTo>
                <a:lnTo>
                  <a:pt x="1681228" y="815858"/>
                </a:lnTo>
                <a:lnTo>
                  <a:pt x="1672997" y="876338"/>
                </a:lnTo>
                <a:lnTo>
                  <a:pt x="1659544" y="935246"/>
                </a:lnTo>
                <a:lnTo>
                  <a:pt x="1641085" y="992387"/>
                </a:lnTo>
                <a:lnTo>
                  <a:pt x="1617839" y="1047567"/>
                </a:lnTo>
                <a:lnTo>
                  <a:pt x="1590020" y="1100593"/>
                </a:lnTo>
                <a:lnTo>
                  <a:pt x="1557847" y="1151270"/>
                </a:lnTo>
                <a:lnTo>
                  <a:pt x="1521537" y="1199405"/>
                </a:lnTo>
                <a:lnTo>
                  <a:pt x="1481305" y="1244803"/>
                </a:lnTo>
                <a:lnTo>
                  <a:pt x="1437370" y="1287272"/>
                </a:lnTo>
                <a:lnTo>
                  <a:pt x="1389947" y="1326616"/>
                </a:lnTo>
                <a:lnTo>
                  <a:pt x="1339254" y="1362641"/>
                </a:lnTo>
                <a:lnTo>
                  <a:pt x="1285508" y="1395155"/>
                </a:lnTo>
                <a:lnTo>
                  <a:pt x="1228925" y="1423963"/>
                </a:lnTo>
                <a:lnTo>
                  <a:pt x="1169723" y="1448871"/>
                </a:lnTo>
                <a:lnTo>
                  <a:pt x="1108118" y="1469685"/>
                </a:lnTo>
                <a:lnTo>
                  <a:pt x="1044328" y="1486211"/>
                </a:lnTo>
                <a:lnTo>
                  <a:pt x="978568" y="1498256"/>
                </a:lnTo>
                <a:lnTo>
                  <a:pt x="911056" y="1505625"/>
                </a:lnTo>
                <a:lnTo>
                  <a:pt x="842010" y="1508124"/>
                </a:lnTo>
                <a:lnTo>
                  <a:pt x="772963" y="1505625"/>
                </a:lnTo>
                <a:lnTo>
                  <a:pt x="705451" y="1498256"/>
                </a:lnTo>
                <a:lnTo>
                  <a:pt x="639691" y="1486211"/>
                </a:lnTo>
                <a:lnTo>
                  <a:pt x="575901" y="1469685"/>
                </a:lnTo>
                <a:lnTo>
                  <a:pt x="514296" y="1448871"/>
                </a:lnTo>
                <a:lnTo>
                  <a:pt x="455094" y="1423963"/>
                </a:lnTo>
                <a:lnTo>
                  <a:pt x="398511" y="1395155"/>
                </a:lnTo>
                <a:lnTo>
                  <a:pt x="344765" y="1362641"/>
                </a:lnTo>
                <a:lnTo>
                  <a:pt x="294072" y="1326616"/>
                </a:lnTo>
                <a:lnTo>
                  <a:pt x="246649" y="1287272"/>
                </a:lnTo>
                <a:lnTo>
                  <a:pt x="202714" y="1244803"/>
                </a:lnTo>
                <a:lnTo>
                  <a:pt x="162482" y="1199405"/>
                </a:lnTo>
                <a:lnTo>
                  <a:pt x="126172" y="1151270"/>
                </a:lnTo>
                <a:lnTo>
                  <a:pt x="93999" y="1100593"/>
                </a:lnTo>
                <a:lnTo>
                  <a:pt x="66180" y="1047567"/>
                </a:lnTo>
                <a:lnTo>
                  <a:pt x="42934" y="992387"/>
                </a:lnTo>
                <a:lnTo>
                  <a:pt x="24475" y="935246"/>
                </a:lnTo>
                <a:lnTo>
                  <a:pt x="11022" y="876338"/>
                </a:lnTo>
                <a:lnTo>
                  <a:pt x="2791" y="815858"/>
                </a:lnTo>
                <a:lnTo>
                  <a:pt x="0" y="75399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15665" y="5897880"/>
            <a:ext cx="829310" cy="777240"/>
          </a:xfrm>
          <a:custGeom>
            <a:avLst/>
            <a:gdLst/>
            <a:ahLst/>
            <a:cxnLst/>
            <a:rect l="l" t="t" r="r" b="b"/>
            <a:pathLst>
              <a:path w="829310" h="777240">
                <a:moveTo>
                  <a:pt x="414655" y="0"/>
                </a:moveTo>
                <a:lnTo>
                  <a:pt x="380650" y="1288"/>
                </a:lnTo>
                <a:lnTo>
                  <a:pt x="347402" y="5086"/>
                </a:lnTo>
                <a:lnTo>
                  <a:pt x="315017" y="11294"/>
                </a:lnTo>
                <a:lnTo>
                  <a:pt x="283602" y="19812"/>
                </a:lnTo>
                <a:lnTo>
                  <a:pt x="253263" y="30539"/>
                </a:lnTo>
                <a:lnTo>
                  <a:pt x="224108" y="43376"/>
                </a:lnTo>
                <a:lnTo>
                  <a:pt x="196244" y="58223"/>
                </a:lnTo>
                <a:lnTo>
                  <a:pt x="169776" y="74980"/>
                </a:lnTo>
                <a:lnTo>
                  <a:pt x="144812" y="93547"/>
                </a:lnTo>
                <a:lnTo>
                  <a:pt x="121459" y="113823"/>
                </a:lnTo>
                <a:lnTo>
                  <a:pt x="99823" y="135709"/>
                </a:lnTo>
                <a:lnTo>
                  <a:pt x="80012" y="159105"/>
                </a:lnTo>
                <a:lnTo>
                  <a:pt x="62131" y="183911"/>
                </a:lnTo>
                <a:lnTo>
                  <a:pt x="46288" y="210026"/>
                </a:lnTo>
                <a:lnTo>
                  <a:pt x="32589" y="237351"/>
                </a:lnTo>
                <a:lnTo>
                  <a:pt x="21141" y="265785"/>
                </a:lnTo>
                <a:lnTo>
                  <a:pt x="12052" y="295229"/>
                </a:lnTo>
                <a:lnTo>
                  <a:pt x="5427" y="325583"/>
                </a:lnTo>
                <a:lnTo>
                  <a:pt x="1374" y="356746"/>
                </a:lnTo>
                <a:lnTo>
                  <a:pt x="0" y="388620"/>
                </a:lnTo>
                <a:lnTo>
                  <a:pt x="1374" y="420510"/>
                </a:lnTo>
                <a:lnTo>
                  <a:pt x="5427" y="451687"/>
                </a:lnTo>
                <a:lnTo>
                  <a:pt x="12052" y="482051"/>
                </a:lnTo>
                <a:lnTo>
                  <a:pt x="21141" y="511503"/>
                </a:lnTo>
                <a:lnTo>
                  <a:pt x="32589" y="539942"/>
                </a:lnTo>
                <a:lnTo>
                  <a:pt x="46288" y="567269"/>
                </a:lnTo>
                <a:lnTo>
                  <a:pt x="62131" y="593385"/>
                </a:lnTo>
                <a:lnTo>
                  <a:pt x="80012" y="618189"/>
                </a:lnTo>
                <a:lnTo>
                  <a:pt x="99823" y="641582"/>
                </a:lnTo>
                <a:lnTo>
                  <a:pt x="121459" y="663463"/>
                </a:lnTo>
                <a:lnTo>
                  <a:pt x="144812" y="683735"/>
                </a:lnTo>
                <a:lnTo>
                  <a:pt x="169776" y="702295"/>
                </a:lnTo>
                <a:lnTo>
                  <a:pt x="196244" y="719046"/>
                </a:lnTo>
                <a:lnTo>
                  <a:pt x="224108" y="733887"/>
                </a:lnTo>
                <a:lnTo>
                  <a:pt x="253263" y="746718"/>
                </a:lnTo>
                <a:lnTo>
                  <a:pt x="283602" y="757440"/>
                </a:lnTo>
                <a:lnTo>
                  <a:pt x="315017" y="765953"/>
                </a:lnTo>
                <a:lnTo>
                  <a:pt x="347402" y="772157"/>
                </a:lnTo>
                <a:lnTo>
                  <a:pt x="380650" y="775952"/>
                </a:lnTo>
                <a:lnTo>
                  <a:pt x="414655" y="777240"/>
                </a:lnTo>
                <a:lnTo>
                  <a:pt x="448659" y="775952"/>
                </a:lnTo>
                <a:lnTo>
                  <a:pt x="481907" y="772157"/>
                </a:lnTo>
                <a:lnTo>
                  <a:pt x="514292" y="765953"/>
                </a:lnTo>
                <a:lnTo>
                  <a:pt x="545707" y="757440"/>
                </a:lnTo>
                <a:lnTo>
                  <a:pt x="576046" y="746718"/>
                </a:lnTo>
                <a:lnTo>
                  <a:pt x="605201" y="733887"/>
                </a:lnTo>
                <a:lnTo>
                  <a:pt x="633065" y="719046"/>
                </a:lnTo>
                <a:lnTo>
                  <a:pt x="659533" y="702295"/>
                </a:lnTo>
                <a:lnTo>
                  <a:pt x="684497" y="683735"/>
                </a:lnTo>
                <a:lnTo>
                  <a:pt x="707850" y="663463"/>
                </a:lnTo>
                <a:lnTo>
                  <a:pt x="729486" y="641582"/>
                </a:lnTo>
                <a:lnTo>
                  <a:pt x="749297" y="618189"/>
                </a:lnTo>
                <a:lnTo>
                  <a:pt x="767178" y="593385"/>
                </a:lnTo>
                <a:lnTo>
                  <a:pt x="783021" y="567269"/>
                </a:lnTo>
                <a:lnTo>
                  <a:pt x="796720" y="539942"/>
                </a:lnTo>
                <a:lnTo>
                  <a:pt x="808168" y="511503"/>
                </a:lnTo>
                <a:lnTo>
                  <a:pt x="817257" y="482051"/>
                </a:lnTo>
                <a:lnTo>
                  <a:pt x="823882" y="451687"/>
                </a:lnTo>
                <a:lnTo>
                  <a:pt x="827935" y="420510"/>
                </a:lnTo>
                <a:lnTo>
                  <a:pt x="829310" y="388620"/>
                </a:lnTo>
                <a:lnTo>
                  <a:pt x="827935" y="356746"/>
                </a:lnTo>
                <a:lnTo>
                  <a:pt x="823882" y="325583"/>
                </a:lnTo>
                <a:lnTo>
                  <a:pt x="817257" y="295229"/>
                </a:lnTo>
                <a:lnTo>
                  <a:pt x="808168" y="265785"/>
                </a:lnTo>
                <a:lnTo>
                  <a:pt x="796720" y="237351"/>
                </a:lnTo>
                <a:lnTo>
                  <a:pt x="783021" y="210026"/>
                </a:lnTo>
                <a:lnTo>
                  <a:pt x="767178" y="183911"/>
                </a:lnTo>
                <a:lnTo>
                  <a:pt x="749297" y="159105"/>
                </a:lnTo>
                <a:lnTo>
                  <a:pt x="729486" y="135709"/>
                </a:lnTo>
                <a:lnTo>
                  <a:pt x="707850" y="113823"/>
                </a:lnTo>
                <a:lnTo>
                  <a:pt x="684497" y="93547"/>
                </a:lnTo>
                <a:lnTo>
                  <a:pt x="659533" y="74980"/>
                </a:lnTo>
                <a:lnTo>
                  <a:pt x="633065" y="58223"/>
                </a:lnTo>
                <a:lnTo>
                  <a:pt x="605201" y="43376"/>
                </a:lnTo>
                <a:lnTo>
                  <a:pt x="576046" y="30539"/>
                </a:lnTo>
                <a:lnTo>
                  <a:pt x="545707" y="19811"/>
                </a:lnTo>
                <a:lnTo>
                  <a:pt x="514292" y="11294"/>
                </a:lnTo>
                <a:lnTo>
                  <a:pt x="481907" y="5086"/>
                </a:lnTo>
                <a:lnTo>
                  <a:pt x="448659" y="1288"/>
                </a:lnTo>
                <a:lnTo>
                  <a:pt x="41465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15665" y="5897880"/>
            <a:ext cx="829310" cy="777240"/>
          </a:xfrm>
          <a:custGeom>
            <a:avLst/>
            <a:gdLst/>
            <a:ahLst/>
            <a:cxnLst/>
            <a:rect l="l" t="t" r="r" b="b"/>
            <a:pathLst>
              <a:path w="829310" h="777240">
                <a:moveTo>
                  <a:pt x="0" y="388620"/>
                </a:moveTo>
                <a:lnTo>
                  <a:pt x="1374" y="356746"/>
                </a:lnTo>
                <a:lnTo>
                  <a:pt x="5427" y="325583"/>
                </a:lnTo>
                <a:lnTo>
                  <a:pt x="12052" y="295229"/>
                </a:lnTo>
                <a:lnTo>
                  <a:pt x="21141" y="265785"/>
                </a:lnTo>
                <a:lnTo>
                  <a:pt x="32589" y="237351"/>
                </a:lnTo>
                <a:lnTo>
                  <a:pt x="46288" y="210026"/>
                </a:lnTo>
                <a:lnTo>
                  <a:pt x="62131" y="183911"/>
                </a:lnTo>
                <a:lnTo>
                  <a:pt x="80012" y="159105"/>
                </a:lnTo>
                <a:lnTo>
                  <a:pt x="99823" y="135709"/>
                </a:lnTo>
                <a:lnTo>
                  <a:pt x="121459" y="113823"/>
                </a:lnTo>
                <a:lnTo>
                  <a:pt x="144812" y="93547"/>
                </a:lnTo>
                <a:lnTo>
                  <a:pt x="169776" y="74980"/>
                </a:lnTo>
                <a:lnTo>
                  <a:pt x="196244" y="58223"/>
                </a:lnTo>
                <a:lnTo>
                  <a:pt x="224108" y="43376"/>
                </a:lnTo>
                <a:lnTo>
                  <a:pt x="253263" y="30539"/>
                </a:lnTo>
                <a:lnTo>
                  <a:pt x="283602" y="19812"/>
                </a:lnTo>
                <a:lnTo>
                  <a:pt x="315017" y="11294"/>
                </a:lnTo>
                <a:lnTo>
                  <a:pt x="347402" y="5086"/>
                </a:lnTo>
                <a:lnTo>
                  <a:pt x="380650" y="1288"/>
                </a:lnTo>
                <a:lnTo>
                  <a:pt x="414655" y="0"/>
                </a:lnTo>
                <a:lnTo>
                  <a:pt x="448659" y="1288"/>
                </a:lnTo>
                <a:lnTo>
                  <a:pt x="481907" y="5086"/>
                </a:lnTo>
                <a:lnTo>
                  <a:pt x="514292" y="11294"/>
                </a:lnTo>
                <a:lnTo>
                  <a:pt x="545707" y="19811"/>
                </a:lnTo>
                <a:lnTo>
                  <a:pt x="576046" y="30539"/>
                </a:lnTo>
                <a:lnTo>
                  <a:pt x="605201" y="43376"/>
                </a:lnTo>
                <a:lnTo>
                  <a:pt x="633065" y="58223"/>
                </a:lnTo>
                <a:lnTo>
                  <a:pt x="659533" y="74980"/>
                </a:lnTo>
                <a:lnTo>
                  <a:pt x="684497" y="93547"/>
                </a:lnTo>
                <a:lnTo>
                  <a:pt x="707850" y="113823"/>
                </a:lnTo>
                <a:lnTo>
                  <a:pt x="729486" y="135709"/>
                </a:lnTo>
                <a:lnTo>
                  <a:pt x="749297" y="159105"/>
                </a:lnTo>
                <a:lnTo>
                  <a:pt x="767178" y="183911"/>
                </a:lnTo>
                <a:lnTo>
                  <a:pt x="783021" y="210026"/>
                </a:lnTo>
                <a:lnTo>
                  <a:pt x="796720" y="237351"/>
                </a:lnTo>
                <a:lnTo>
                  <a:pt x="808168" y="265785"/>
                </a:lnTo>
                <a:lnTo>
                  <a:pt x="817257" y="295229"/>
                </a:lnTo>
                <a:lnTo>
                  <a:pt x="823882" y="325583"/>
                </a:lnTo>
                <a:lnTo>
                  <a:pt x="827935" y="356746"/>
                </a:lnTo>
                <a:lnTo>
                  <a:pt x="829310" y="388620"/>
                </a:lnTo>
                <a:lnTo>
                  <a:pt x="827935" y="420510"/>
                </a:lnTo>
                <a:lnTo>
                  <a:pt x="823882" y="451687"/>
                </a:lnTo>
                <a:lnTo>
                  <a:pt x="817257" y="482051"/>
                </a:lnTo>
                <a:lnTo>
                  <a:pt x="808168" y="511503"/>
                </a:lnTo>
                <a:lnTo>
                  <a:pt x="796720" y="539942"/>
                </a:lnTo>
                <a:lnTo>
                  <a:pt x="783021" y="567269"/>
                </a:lnTo>
                <a:lnTo>
                  <a:pt x="767178" y="593385"/>
                </a:lnTo>
                <a:lnTo>
                  <a:pt x="749297" y="618189"/>
                </a:lnTo>
                <a:lnTo>
                  <a:pt x="729486" y="641582"/>
                </a:lnTo>
                <a:lnTo>
                  <a:pt x="707850" y="663463"/>
                </a:lnTo>
                <a:lnTo>
                  <a:pt x="684497" y="683735"/>
                </a:lnTo>
                <a:lnTo>
                  <a:pt x="659533" y="702295"/>
                </a:lnTo>
                <a:lnTo>
                  <a:pt x="633065" y="719046"/>
                </a:lnTo>
                <a:lnTo>
                  <a:pt x="605201" y="733887"/>
                </a:lnTo>
                <a:lnTo>
                  <a:pt x="576046" y="746718"/>
                </a:lnTo>
                <a:lnTo>
                  <a:pt x="545707" y="757440"/>
                </a:lnTo>
                <a:lnTo>
                  <a:pt x="514292" y="765953"/>
                </a:lnTo>
                <a:lnTo>
                  <a:pt x="481907" y="772157"/>
                </a:lnTo>
                <a:lnTo>
                  <a:pt x="448659" y="775952"/>
                </a:lnTo>
                <a:lnTo>
                  <a:pt x="414655" y="777240"/>
                </a:lnTo>
                <a:lnTo>
                  <a:pt x="380650" y="775952"/>
                </a:lnTo>
                <a:lnTo>
                  <a:pt x="347402" y="772157"/>
                </a:lnTo>
                <a:lnTo>
                  <a:pt x="315017" y="765953"/>
                </a:lnTo>
                <a:lnTo>
                  <a:pt x="283602" y="757440"/>
                </a:lnTo>
                <a:lnTo>
                  <a:pt x="253263" y="746718"/>
                </a:lnTo>
                <a:lnTo>
                  <a:pt x="224108" y="733887"/>
                </a:lnTo>
                <a:lnTo>
                  <a:pt x="196244" y="719046"/>
                </a:lnTo>
                <a:lnTo>
                  <a:pt x="169776" y="702295"/>
                </a:lnTo>
                <a:lnTo>
                  <a:pt x="144812" y="683735"/>
                </a:lnTo>
                <a:lnTo>
                  <a:pt x="121459" y="663463"/>
                </a:lnTo>
                <a:lnTo>
                  <a:pt x="99823" y="641582"/>
                </a:lnTo>
                <a:lnTo>
                  <a:pt x="80012" y="618189"/>
                </a:lnTo>
                <a:lnTo>
                  <a:pt x="62131" y="593385"/>
                </a:lnTo>
                <a:lnTo>
                  <a:pt x="46288" y="567269"/>
                </a:lnTo>
                <a:lnTo>
                  <a:pt x="32589" y="539942"/>
                </a:lnTo>
                <a:lnTo>
                  <a:pt x="21141" y="511503"/>
                </a:lnTo>
                <a:lnTo>
                  <a:pt x="12052" y="482051"/>
                </a:lnTo>
                <a:lnTo>
                  <a:pt x="5427" y="451687"/>
                </a:lnTo>
                <a:lnTo>
                  <a:pt x="1374" y="420510"/>
                </a:lnTo>
                <a:lnTo>
                  <a:pt x="0" y="388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10735" y="6711950"/>
            <a:ext cx="829310" cy="777239"/>
          </a:xfrm>
          <a:custGeom>
            <a:avLst/>
            <a:gdLst/>
            <a:ahLst/>
            <a:cxnLst/>
            <a:rect l="l" t="t" r="r" b="b"/>
            <a:pathLst>
              <a:path w="829310" h="777240">
                <a:moveTo>
                  <a:pt x="414654" y="0"/>
                </a:moveTo>
                <a:lnTo>
                  <a:pt x="380650" y="1287"/>
                </a:lnTo>
                <a:lnTo>
                  <a:pt x="347402" y="5082"/>
                </a:lnTo>
                <a:lnTo>
                  <a:pt x="315017" y="11286"/>
                </a:lnTo>
                <a:lnTo>
                  <a:pt x="283602" y="19799"/>
                </a:lnTo>
                <a:lnTo>
                  <a:pt x="253263" y="30521"/>
                </a:lnTo>
                <a:lnTo>
                  <a:pt x="224108" y="43352"/>
                </a:lnTo>
                <a:lnTo>
                  <a:pt x="196244" y="58193"/>
                </a:lnTo>
                <a:lnTo>
                  <a:pt x="169776" y="74944"/>
                </a:lnTo>
                <a:lnTo>
                  <a:pt x="144812" y="93504"/>
                </a:lnTo>
                <a:lnTo>
                  <a:pt x="121459" y="113776"/>
                </a:lnTo>
                <a:lnTo>
                  <a:pt x="99823" y="135657"/>
                </a:lnTo>
                <a:lnTo>
                  <a:pt x="80012" y="159050"/>
                </a:lnTo>
                <a:lnTo>
                  <a:pt x="62131" y="183854"/>
                </a:lnTo>
                <a:lnTo>
                  <a:pt x="46288" y="209970"/>
                </a:lnTo>
                <a:lnTo>
                  <a:pt x="32589" y="237297"/>
                </a:lnTo>
                <a:lnTo>
                  <a:pt x="21141" y="265736"/>
                </a:lnTo>
                <a:lnTo>
                  <a:pt x="12052" y="295188"/>
                </a:lnTo>
                <a:lnTo>
                  <a:pt x="5427" y="325552"/>
                </a:lnTo>
                <a:lnTo>
                  <a:pt x="1374" y="356729"/>
                </a:lnTo>
                <a:lnTo>
                  <a:pt x="0" y="388619"/>
                </a:lnTo>
                <a:lnTo>
                  <a:pt x="1374" y="420493"/>
                </a:lnTo>
                <a:lnTo>
                  <a:pt x="5427" y="451656"/>
                </a:lnTo>
                <a:lnTo>
                  <a:pt x="12052" y="482010"/>
                </a:lnTo>
                <a:lnTo>
                  <a:pt x="21141" y="511454"/>
                </a:lnTo>
                <a:lnTo>
                  <a:pt x="32589" y="539888"/>
                </a:lnTo>
                <a:lnTo>
                  <a:pt x="46288" y="567213"/>
                </a:lnTo>
                <a:lnTo>
                  <a:pt x="62131" y="593328"/>
                </a:lnTo>
                <a:lnTo>
                  <a:pt x="80012" y="618134"/>
                </a:lnTo>
                <a:lnTo>
                  <a:pt x="99823" y="641530"/>
                </a:lnTo>
                <a:lnTo>
                  <a:pt x="121459" y="663416"/>
                </a:lnTo>
                <a:lnTo>
                  <a:pt x="144812" y="683692"/>
                </a:lnTo>
                <a:lnTo>
                  <a:pt x="169776" y="702259"/>
                </a:lnTo>
                <a:lnTo>
                  <a:pt x="196244" y="719016"/>
                </a:lnTo>
                <a:lnTo>
                  <a:pt x="224108" y="733863"/>
                </a:lnTo>
                <a:lnTo>
                  <a:pt x="253263" y="746700"/>
                </a:lnTo>
                <a:lnTo>
                  <a:pt x="283602" y="757427"/>
                </a:lnTo>
                <a:lnTo>
                  <a:pt x="315017" y="765945"/>
                </a:lnTo>
                <a:lnTo>
                  <a:pt x="347402" y="772153"/>
                </a:lnTo>
                <a:lnTo>
                  <a:pt x="380650" y="775951"/>
                </a:lnTo>
                <a:lnTo>
                  <a:pt x="414654" y="777239"/>
                </a:lnTo>
                <a:lnTo>
                  <a:pt x="448659" y="775951"/>
                </a:lnTo>
                <a:lnTo>
                  <a:pt x="481907" y="772153"/>
                </a:lnTo>
                <a:lnTo>
                  <a:pt x="514292" y="765945"/>
                </a:lnTo>
                <a:lnTo>
                  <a:pt x="545707" y="757428"/>
                </a:lnTo>
                <a:lnTo>
                  <a:pt x="576046" y="746700"/>
                </a:lnTo>
                <a:lnTo>
                  <a:pt x="605201" y="733863"/>
                </a:lnTo>
                <a:lnTo>
                  <a:pt x="633065" y="719016"/>
                </a:lnTo>
                <a:lnTo>
                  <a:pt x="659533" y="702259"/>
                </a:lnTo>
                <a:lnTo>
                  <a:pt x="684497" y="683692"/>
                </a:lnTo>
                <a:lnTo>
                  <a:pt x="707850" y="663416"/>
                </a:lnTo>
                <a:lnTo>
                  <a:pt x="729486" y="641530"/>
                </a:lnTo>
                <a:lnTo>
                  <a:pt x="749297" y="618134"/>
                </a:lnTo>
                <a:lnTo>
                  <a:pt x="767178" y="593328"/>
                </a:lnTo>
                <a:lnTo>
                  <a:pt x="783021" y="567213"/>
                </a:lnTo>
                <a:lnTo>
                  <a:pt x="796720" y="539888"/>
                </a:lnTo>
                <a:lnTo>
                  <a:pt x="808168" y="511454"/>
                </a:lnTo>
                <a:lnTo>
                  <a:pt x="817257" y="482010"/>
                </a:lnTo>
                <a:lnTo>
                  <a:pt x="823882" y="451656"/>
                </a:lnTo>
                <a:lnTo>
                  <a:pt x="827935" y="420493"/>
                </a:lnTo>
                <a:lnTo>
                  <a:pt x="829310" y="388619"/>
                </a:lnTo>
                <a:lnTo>
                  <a:pt x="827935" y="356729"/>
                </a:lnTo>
                <a:lnTo>
                  <a:pt x="823882" y="325552"/>
                </a:lnTo>
                <a:lnTo>
                  <a:pt x="817257" y="295188"/>
                </a:lnTo>
                <a:lnTo>
                  <a:pt x="808168" y="265736"/>
                </a:lnTo>
                <a:lnTo>
                  <a:pt x="796720" y="237297"/>
                </a:lnTo>
                <a:lnTo>
                  <a:pt x="783021" y="209970"/>
                </a:lnTo>
                <a:lnTo>
                  <a:pt x="767178" y="183854"/>
                </a:lnTo>
                <a:lnTo>
                  <a:pt x="749297" y="159050"/>
                </a:lnTo>
                <a:lnTo>
                  <a:pt x="729486" y="135657"/>
                </a:lnTo>
                <a:lnTo>
                  <a:pt x="707850" y="113776"/>
                </a:lnTo>
                <a:lnTo>
                  <a:pt x="684497" y="93504"/>
                </a:lnTo>
                <a:lnTo>
                  <a:pt x="659533" y="74944"/>
                </a:lnTo>
                <a:lnTo>
                  <a:pt x="633065" y="58193"/>
                </a:lnTo>
                <a:lnTo>
                  <a:pt x="605201" y="43352"/>
                </a:lnTo>
                <a:lnTo>
                  <a:pt x="576046" y="30521"/>
                </a:lnTo>
                <a:lnTo>
                  <a:pt x="545707" y="19799"/>
                </a:lnTo>
                <a:lnTo>
                  <a:pt x="514292" y="11286"/>
                </a:lnTo>
                <a:lnTo>
                  <a:pt x="481907" y="5082"/>
                </a:lnTo>
                <a:lnTo>
                  <a:pt x="448659" y="1287"/>
                </a:lnTo>
                <a:lnTo>
                  <a:pt x="41465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0735" y="6711950"/>
            <a:ext cx="829310" cy="777239"/>
          </a:xfrm>
          <a:custGeom>
            <a:avLst/>
            <a:gdLst/>
            <a:ahLst/>
            <a:cxnLst/>
            <a:rect l="l" t="t" r="r" b="b"/>
            <a:pathLst>
              <a:path w="829310" h="777240">
                <a:moveTo>
                  <a:pt x="0" y="388619"/>
                </a:moveTo>
                <a:lnTo>
                  <a:pt x="1374" y="356729"/>
                </a:lnTo>
                <a:lnTo>
                  <a:pt x="5427" y="325552"/>
                </a:lnTo>
                <a:lnTo>
                  <a:pt x="12052" y="295188"/>
                </a:lnTo>
                <a:lnTo>
                  <a:pt x="21141" y="265736"/>
                </a:lnTo>
                <a:lnTo>
                  <a:pt x="32589" y="237297"/>
                </a:lnTo>
                <a:lnTo>
                  <a:pt x="46288" y="209970"/>
                </a:lnTo>
                <a:lnTo>
                  <a:pt x="62131" y="183854"/>
                </a:lnTo>
                <a:lnTo>
                  <a:pt x="80012" y="159050"/>
                </a:lnTo>
                <a:lnTo>
                  <a:pt x="99823" y="135657"/>
                </a:lnTo>
                <a:lnTo>
                  <a:pt x="121459" y="113776"/>
                </a:lnTo>
                <a:lnTo>
                  <a:pt x="144812" y="93504"/>
                </a:lnTo>
                <a:lnTo>
                  <a:pt x="169776" y="74944"/>
                </a:lnTo>
                <a:lnTo>
                  <a:pt x="196244" y="58193"/>
                </a:lnTo>
                <a:lnTo>
                  <a:pt x="224108" y="43352"/>
                </a:lnTo>
                <a:lnTo>
                  <a:pt x="253263" y="30521"/>
                </a:lnTo>
                <a:lnTo>
                  <a:pt x="283602" y="19799"/>
                </a:lnTo>
                <a:lnTo>
                  <a:pt x="315017" y="11286"/>
                </a:lnTo>
                <a:lnTo>
                  <a:pt x="347402" y="5082"/>
                </a:lnTo>
                <a:lnTo>
                  <a:pt x="380650" y="1287"/>
                </a:lnTo>
                <a:lnTo>
                  <a:pt x="414654" y="0"/>
                </a:lnTo>
                <a:lnTo>
                  <a:pt x="448659" y="1287"/>
                </a:lnTo>
                <a:lnTo>
                  <a:pt x="481907" y="5082"/>
                </a:lnTo>
                <a:lnTo>
                  <a:pt x="514292" y="11286"/>
                </a:lnTo>
                <a:lnTo>
                  <a:pt x="545707" y="19799"/>
                </a:lnTo>
                <a:lnTo>
                  <a:pt x="576046" y="30521"/>
                </a:lnTo>
                <a:lnTo>
                  <a:pt x="605201" y="43352"/>
                </a:lnTo>
                <a:lnTo>
                  <a:pt x="633065" y="58193"/>
                </a:lnTo>
                <a:lnTo>
                  <a:pt x="659533" y="74944"/>
                </a:lnTo>
                <a:lnTo>
                  <a:pt x="684497" y="93504"/>
                </a:lnTo>
                <a:lnTo>
                  <a:pt x="707850" y="113776"/>
                </a:lnTo>
                <a:lnTo>
                  <a:pt x="729486" y="135657"/>
                </a:lnTo>
                <a:lnTo>
                  <a:pt x="749297" y="159050"/>
                </a:lnTo>
                <a:lnTo>
                  <a:pt x="767178" y="183854"/>
                </a:lnTo>
                <a:lnTo>
                  <a:pt x="783021" y="209970"/>
                </a:lnTo>
                <a:lnTo>
                  <a:pt x="796720" y="237297"/>
                </a:lnTo>
                <a:lnTo>
                  <a:pt x="808168" y="265736"/>
                </a:lnTo>
                <a:lnTo>
                  <a:pt x="817257" y="295188"/>
                </a:lnTo>
                <a:lnTo>
                  <a:pt x="823882" y="325552"/>
                </a:lnTo>
                <a:lnTo>
                  <a:pt x="827935" y="356729"/>
                </a:lnTo>
                <a:lnTo>
                  <a:pt x="829310" y="388619"/>
                </a:lnTo>
                <a:lnTo>
                  <a:pt x="827935" y="420493"/>
                </a:lnTo>
                <a:lnTo>
                  <a:pt x="823882" y="451656"/>
                </a:lnTo>
                <a:lnTo>
                  <a:pt x="817257" y="482010"/>
                </a:lnTo>
                <a:lnTo>
                  <a:pt x="808168" y="511454"/>
                </a:lnTo>
                <a:lnTo>
                  <a:pt x="796720" y="539888"/>
                </a:lnTo>
                <a:lnTo>
                  <a:pt x="783021" y="567213"/>
                </a:lnTo>
                <a:lnTo>
                  <a:pt x="767178" y="593328"/>
                </a:lnTo>
                <a:lnTo>
                  <a:pt x="749297" y="618134"/>
                </a:lnTo>
                <a:lnTo>
                  <a:pt x="729486" y="641530"/>
                </a:lnTo>
                <a:lnTo>
                  <a:pt x="707850" y="663416"/>
                </a:lnTo>
                <a:lnTo>
                  <a:pt x="684497" y="683692"/>
                </a:lnTo>
                <a:lnTo>
                  <a:pt x="659533" y="702259"/>
                </a:lnTo>
                <a:lnTo>
                  <a:pt x="633065" y="719016"/>
                </a:lnTo>
                <a:lnTo>
                  <a:pt x="605201" y="733863"/>
                </a:lnTo>
                <a:lnTo>
                  <a:pt x="576046" y="746700"/>
                </a:lnTo>
                <a:lnTo>
                  <a:pt x="545707" y="757428"/>
                </a:lnTo>
                <a:lnTo>
                  <a:pt x="514292" y="765945"/>
                </a:lnTo>
                <a:lnTo>
                  <a:pt x="481907" y="772153"/>
                </a:lnTo>
                <a:lnTo>
                  <a:pt x="448659" y="775951"/>
                </a:lnTo>
                <a:lnTo>
                  <a:pt x="414654" y="777239"/>
                </a:lnTo>
                <a:lnTo>
                  <a:pt x="380650" y="775951"/>
                </a:lnTo>
                <a:lnTo>
                  <a:pt x="347402" y="772153"/>
                </a:lnTo>
                <a:lnTo>
                  <a:pt x="315017" y="765945"/>
                </a:lnTo>
                <a:lnTo>
                  <a:pt x="283602" y="757427"/>
                </a:lnTo>
                <a:lnTo>
                  <a:pt x="253263" y="746700"/>
                </a:lnTo>
                <a:lnTo>
                  <a:pt x="224108" y="733863"/>
                </a:lnTo>
                <a:lnTo>
                  <a:pt x="196244" y="719016"/>
                </a:lnTo>
                <a:lnTo>
                  <a:pt x="169776" y="702259"/>
                </a:lnTo>
                <a:lnTo>
                  <a:pt x="144812" y="683692"/>
                </a:lnTo>
                <a:lnTo>
                  <a:pt x="121459" y="663416"/>
                </a:lnTo>
                <a:lnTo>
                  <a:pt x="99823" y="641530"/>
                </a:lnTo>
                <a:lnTo>
                  <a:pt x="80012" y="618134"/>
                </a:lnTo>
                <a:lnTo>
                  <a:pt x="62131" y="593328"/>
                </a:lnTo>
                <a:lnTo>
                  <a:pt x="46288" y="567213"/>
                </a:lnTo>
                <a:lnTo>
                  <a:pt x="32589" y="539888"/>
                </a:lnTo>
                <a:lnTo>
                  <a:pt x="21141" y="511454"/>
                </a:lnTo>
                <a:lnTo>
                  <a:pt x="12052" y="482010"/>
                </a:lnTo>
                <a:lnTo>
                  <a:pt x="5427" y="451656"/>
                </a:lnTo>
                <a:lnTo>
                  <a:pt x="1374" y="420493"/>
                </a:lnTo>
                <a:lnTo>
                  <a:pt x="0" y="3886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54170" y="8028305"/>
            <a:ext cx="829309" cy="777239"/>
          </a:xfrm>
          <a:custGeom>
            <a:avLst/>
            <a:gdLst/>
            <a:ahLst/>
            <a:cxnLst/>
            <a:rect l="l" t="t" r="r" b="b"/>
            <a:pathLst>
              <a:path w="829309" h="777239">
                <a:moveTo>
                  <a:pt x="414654" y="0"/>
                </a:moveTo>
                <a:lnTo>
                  <a:pt x="380650" y="1287"/>
                </a:lnTo>
                <a:lnTo>
                  <a:pt x="347402" y="5082"/>
                </a:lnTo>
                <a:lnTo>
                  <a:pt x="315017" y="11286"/>
                </a:lnTo>
                <a:lnTo>
                  <a:pt x="283602" y="19799"/>
                </a:lnTo>
                <a:lnTo>
                  <a:pt x="253263" y="30521"/>
                </a:lnTo>
                <a:lnTo>
                  <a:pt x="224108" y="43352"/>
                </a:lnTo>
                <a:lnTo>
                  <a:pt x="196244" y="58193"/>
                </a:lnTo>
                <a:lnTo>
                  <a:pt x="169776" y="74944"/>
                </a:lnTo>
                <a:lnTo>
                  <a:pt x="144812" y="93504"/>
                </a:lnTo>
                <a:lnTo>
                  <a:pt x="121459" y="113776"/>
                </a:lnTo>
                <a:lnTo>
                  <a:pt x="99823" y="135657"/>
                </a:lnTo>
                <a:lnTo>
                  <a:pt x="80012" y="159050"/>
                </a:lnTo>
                <a:lnTo>
                  <a:pt x="62131" y="183854"/>
                </a:lnTo>
                <a:lnTo>
                  <a:pt x="46288" y="209970"/>
                </a:lnTo>
                <a:lnTo>
                  <a:pt x="32589" y="237297"/>
                </a:lnTo>
                <a:lnTo>
                  <a:pt x="21141" y="265736"/>
                </a:lnTo>
                <a:lnTo>
                  <a:pt x="12052" y="295188"/>
                </a:lnTo>
                <a:lnTo>
                  <a:pt x="5427" y="325552"/>
                </a:lnTo>
                <a:lnTo>
                  <a:pt x="1374" y="356729"/>
                </a:lnTo>
                <a:lnTo>
                  <a:pt x="0" y="388620"/>
                </a:lnTo>
                <a:lnTo>
                  <a:pt x="1374" y="420493"/>
                </a:lnTo>
                <a:lnTo>
                  <a:pt x="5427" y="451656"/>
                </a:lnTo>
                <a:lnTo>
                  <a:pt x="12052" y="482010"/>
                </a:lnTo>
                <a:lnTo>
                  <a:pt x="21141" y="511454"/>
                </a:lnTo>
                <a:lnTo>
                  <a:pt x="32589" y="539888"/>
                </a:lnTo>
                <a:lnTo>
                  <a:pt x="46288" y="567213"/>
                </a:lnTo>
                <a:lnTo>
                  <a:pt x="62131" y="593328"/>
                </a:lnTo>
                <a:lnTo>
                  <a:pt x="80012" y="618134"/>
                </a:lnTo>
                <a:lnTo>
                  <a:pt x="99823" y="641530"/>
                </a:lnTo>
                <a:lnTo>
                  <a:pt x="121459" y="663416"/>
                </a:lnTo>
                <a:lnTo>
                  <a:pt x="144812" y="683692"/>
                </a:lnTo>
                <a:lnTo>
                  <a:pt x="169776" y="702259"/>
                </a:lnTo>
                <a:lnTo>
                  <a:pt x="196244" y="719016"/>
                </a:lnTo>
                <a:lnTo>
                  <a:pt x="224108" y="733863"/>
                </a:lnTo>
                <a:lnTo>
                  <a:pt x="253263" y="746700"/>
                </a:lnTo>
                <a:lnTo>
                  <a:pt x="283602" y="757427"/>
                </a:lnTo>
                <a:lnTo>
                  <a:pt x="315017" y="765945"/>
                </a:lnTo>
                <a:lnTo>
                  <a:pt x="347402" y="772153"/>
                </a:lnTo>
                <a:lnTo>
                  <a:pt x="380650" y="775951"/>
                </a:lnTo>
                <a:lnTo>
                  <a:pt x="414654" y="777240"/>
                </a:lnTo>
                <a:lnTo>
                  <a:pt x="448659" y="775951"/>
                </a:lnTo>
                <a:lnTo>
                  <a:pt x="481907" y="772153"/>
                </a:lnTo>
                <a:lnTo>
                  <a:pt x="514292" y="765945"/>
                </a:lnTo>
                <a:lnTo>
                  <a:pt x="545707" y="757428"/>
                </a:lnTo>
                <a:lnTo>
                  <a:pt x="576046" y="746700"/>
                </a:lnTo>
                <a:lnTo>
                  <a:pt x="605201" y="733863"/>
                </a:lnTo>
                <a:lnTo>
                  <a:pt x="633065" y="719016"/>
                </a:lnTo>
                <a:lnTo>
                  <a:pt x="659533" y="702259"/>
                </a:lnTo>
                <a:lnTo>
                  <a:pt x="684497" y="683692"/>
                </a:lnTo>
                <a:lnTo>
                  <a:pt x="707850" y="663416"/>
                </a:lnTo>
                <a:lnTo>
                  <a:pt x="729486" y="641530"/>
                </a:lnTo>
                <a:lnTo>
                  <a:pt x="749297" y="618134"/>
                </a:lnTo>
                <a:lnTo>
                  <a:pt x="767178" y="593328"/>
                </a:lnTo>
                <a:lnTo>
                  <a:pt x="783021" y="567213"/>
                </a:lnTo>
                <a:lnTo>
                  <a:pt x="796720" y="539888"/>
                </a:lnTo>
                <a:lnTo>
                  <a:pt x="808168" y="511454"/>
                </a:lnTo>
                <a:lnTo>
                  <a:pt x="817257" y="482010"/>
                </a:lnTo>
                <a:lnTo>
                  <a:pt x="823882" y="451656"/>
                </a:lnTo>
                <a:lnTo>
                  <a:pt x="827935" y="420493"/>
                </a:lnTo>
                <a:lnTo>
                  <a:pt x="829309" y="388620"/>
                </a:lnTo>
                <a:lnTo>
                  <a:pt x="827935" y="356729"/>
                </a:lnTo>
                <a:lnTo>
                  <a:pt x="823882" y="325552"/>
                </a:lnTo>
                <a:lnTo>
                  <a:pt x="817257" y="295188"/>
                </a:lnTo>
                <a:lnTo>
                  <a:pt x="808168" y="265736"/>
                </a:lnTo>
                <a:lnTo>
                  <a:pt x="796720" y="237297"/>
                </a:lnTo>
                <a:lnTo>
                  <a:pt x="783021" y="209970"/>
                </a:lnTo>
                <a:lnTo>
                  <a:pt x="767178" y="183854"/>
                </a:lnTo>
                <a:lnTo>
                  <a:pt x="749297" y="159050"/>
                </a:lnTo>
                <a:lnTo>
                  <a:pt x="729486" y="135657"/>
                </a:lnTo>
                <a:lnTo>
                  <a:pt x="707850" y="113776"/>
                </a:lnTo>
                <a:lnTo>
                  <a:pt x="684497" y="93504"/>
                </a:lnTo>
                <a:lnTo>
                  <a:pt x="659533" y="74944"/>
                </a:lnTo>
                <a:lnTo>
                  <a:pt x="633065" y="58193"/>
                </a:lnTo>
                <a:lnTo>
                  <a:pt x="605201" y="43352"/>
                </a:lnTo>
                <a:lnTo>
                  <a:pt x="576046" y="30521"/>
                </a:lnTo>
                <a:lnTo>
                  <a:pt x="545707" y="19799"/>
                </a:lnTo>
                <a:lnTo>
                  <a:pt x="514292" y="11286"/>
                </a:lnTo>
                <a:lnTo>
                  <a:pt x="481907" y="5082"/>
                </a:lnTo>
                <a:lnTo>
                  <a:pt x="448659" y="1287"/>
                </a:lnTo>
                <a:lnTo>
                  <a:pt x="414654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54170" y="8028305"/>
            <a:ext cx="829309" cy="777239"/>
          </a:xfrm>
          <a:custGeom>
            <a:avLst/>
            <a:gdLst/>
            <a:ahLst/>
            <a:cxnLst/>
            <a:rect l="l" t="t" r="r" b="b"/>
            <a:pathLst>
              <a:path w="829309" h="777239">
                <a:moveTo>
                  <a:pt x="0" y="388620"/>
                </a:moveTo>
                <a:lnTo>
                  <a:pt x="1374" y="356729"/>
                </a:lnTo>
                <a:lnTo>
                  <a:pt x="5427" y="325552"/>
                </a:lnTo>
                <a:lnTo>
                  <a:pt x="12052" y="295188"/>
                </a:lnTo>
                <a:lnTo>
                  <a:pt x="21141" y="265736"/>
                </a:lnTo>
                <a:lnTo>
                  <a:pt x="32589" y="237297"/>
                </a:lnTo>
                <a:lnTo>
                  <a:pt x="46288" y="209970"/>
                </a:lnTo>
                <a:lnTo>
                  <a:pt x="62131" y="183854"/>
                </a:lnTo>
                <a:lnTo>
                  <a:pt x="80012" y="159050"/>
                </a:lnTo>
                <a:lnTo>
                  <a:pt x="99823" y="135657"/>
                </a:lnTo>
                <a:lnTo>
                  <a:pt x="121459" y="113776"/>
                </a:lnTo>
                <a:lnTo>
                  <a:pt x="144812" y="93504"/>
                </a:lnTo>
                <a:lnTo>
                  <a:pt x="169776" y="74944"/>
                </a:lnTo>
                <a:lnTo>
                  <a:pt x="196244" y="58193"/>
                </a:lnTo>
                <a:lnTo>
                  <a:pt x="224108" y="43352"/>
                </a:lnTo>
                <a:lnTo>
                  <a:pt x="253263" y="30521"/>
                </a:lnTo>
                <a:lnTo>
                  <a:pt x="283602" y="19799"/>
                </a:lnTo>
                <a:lnTo>
                  <a:pt x="315017" y="11286"/>
                </a:lnTo>
                <a:lnTo>
                  <a:pt x="347402" y="5082"/>
                </a:lnTo>
                <a:lnTo>
                  <a:pt x="380650" y="1287"/>
                </a:lnTo>
                <a:lnTo>
                  <a:pt x="414654" y="0"/>
                </a:lnTo>
                <a:lnTo>
                  <a:pt x="448659" y="1287"/>
                </a:lnTo>
                <a:lnTo>
                  <a:pt x="481907" y="5082"/>
                </a:lnTo>
                <a:lnTo>
                  <a:pt x="514292" y="11286"/>
                </a:lnTo>
                <a:lnTo>
                  <a:pt x="545707" y="19799"/>
                </a:lnTo>
                <a:lnTo>
                  <a:pt x="576046" y="30521"/>
                </a:lnTo>
                <a:lnTo>
                  <a:pt x="605201" y="43352"/>
                </a:lnTo>
                <a:lnTo>
                  <a:pt x="633065" y="58193"/>
                </a:lnTo>
                <a:lnTo>
                  <a:pt x="659533" y="74944"/>
                </a:lnTo>
                <a:lnTo>
                  <a:pt x="684497" y="93504"/>
                </a:lnTo>
                <a:lnTo>
                  <a:pt x="707850" y="113776"/>
                </a:lnTo>
                <a:lnTo>
                  <a:pt x="729486" y="135657"/>
                </a:lnTo>
                <a:lnTo>
                  <a:pt x="749297" y="159050"/>
                </a:lnTo>
                <a:lnTo>
                  <a:pt x="767178" y="183854"/>
                </a:lnTo>
                <a:lnTo>
                  <a:pt x="783021" y="209970"/>
                </a:lnTo>
                <a:lnTo>
                  <a:pt x="796720" y="237297"/>
                </a:lnTo>
                <a:lnTo>
                  <a:pt x="808168" y="265736"/>
                </a:lnTo>
                <a:lnTo>
                  <a:pt x="817257" y="295188"/>
                </a:lnTo>
                <a:lnTo>
                  <a:pt x="823882" y="325552"/>
                </a:lnTo>
                <a:lnTo>
                  <a:pt x="827935" y="356729"/>
                </a:lnTo>
                <a:lnTo>
                  <a:pt x="829309" y="388620"/>
                </a:lnTo>
                <a:lnTo>
                  <a:pt x="827935" y="420493"/>
                </a:lnTo>
                <a:lnTo>
                  <a:pt x="823882" y="451656"/>
                </a:lnTo>
                <a:lnTo>
                  <a:pt x="817257" y="482010"/>
                </a:lnTo>
                <a:lnTo>
                  <a:pt x="808168" y="511454"/>
                </a:lnTo>
                <a:lnTo>
                  <a:pt x="796720" y="539888"/>
                </a:lnTo>
                <a:lnTo>
                  <a:pt x="783021" y="567213"/>
                </a:lnTo>
                <a:lnTo>
                  <a:pt x="767178" y="593328"/>
                </a:lnTo>
                <a:lnTo>
                  <a:pt x="749297" y="618134"/>
                </a:lnTo>
                <a:lnTo>
                  <a:pt x="729486" y="641530"/>
                </a:lnTo>
                <a:lnTo>
                  <a:pt x="707850" y="663416"/>
                </a:lnTo>
                <a:lnTo>
                  <a:pt x="684497" y="683692"/>
                </a:lnTo>
                <a:lnTo>
                  <a:pt x="659533" y="702259"/>
                </a:lnTo>
                <a:lnTo>
                  <a:pt x="633065" y="719016"/>
                </a:lnTo>
                <a:lnTo>
                  <a:pt x="605201" y="733863"/>
                </a:lnTo>
                <a:lnTo>
                  <a:pt x="576046" y="746700"/>
                </a:lnTo>
                <a:lnTo>
                  <a:pt x="545707" y="757428"/>
                </a:lnTo>
                <a:lnTo>
                  <a:pt x="514292" y="765945"/>
                </a:lnTo>
                <a:lnTo>
                  <a:pt x="481907" y="772153"/>
                </a:lnTo>
                <a:lnTo>
                  <a:pt x="448659" y="775951"/>
                </a:lnTo>
                <a:lnTo>
                  <a:pt x="414654" y="777240"/>
                </a:lnTo>
                <a:lnTo>
                  <a:pt x="380650" y="775951"/>
                </a:lnTo>
                <a:lnTo>
                  <a:pt x="347402" y="772153"/>
                </a:lnTo>
                <a:lnTo>
                  <a:pt x="315017" y="765945"/>
                </a:lnTo>
                <a:lnTo>
                  <a:pt x="283602" y="757427"/>
                </a:lnTo>
                <a:lnTo>
                  <a:pt x="253263" y="746700"/>
                </a:lnTo>
                <a:lnTo>
                  <a:pt x="224108" y="733863"/>
                </a:lnTo>
                <a:lnTo>
                  <a:pt x="196244" y="719016"/>
                </a:lnTo>
                <a:lnTo>
                  <a:pt x="169776" y="702259"/>
                </a:lnTo>
                <a:lnTo>
                  <a:pt x="144812" y="683692"/>
                </a:lnTo>
                <a:lnTo>
                  <a:pt x="121459" y="663416"/>
                </a:lnTo>
                <a:lnTo>
                  <a:pt x="99823" y="641530"/>
                </a:lnTo>
                <a:lnTo>
                  <a:pt x="80012" y="618134"/>
                </a:lnTo>
                <a:lnTo>
                  <a:pt x="62131" y="593328"/>
                </a:lnTo>
                <a:lnTo>
                  <a:pt x="46288" y="567213"/>
                </a:lnTo>
                <a:lnTo>
                  <a:pt x="32589" y="539888"/>
                </a:lnTo>
                <a:lnTo>
                  <a:pt x="21141" y="511454"/>
                </a:lnTo>
                <a:lnTo>
                  <a:pt x="12052" y="482010"/>
                </a:lnTo>
                <a:lnTo>
                  <a:pt x="5427" y="451656"/>
                </a:lnTo>
                <a:lnTo>
                  <a:pt x="1374" y="420493"/>
                </a:lnTo>
                <a:lnTo>
                  <a:pt x="0" y="388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77160" y="8028305"/>
            <a:ext cx="829310" cy="777239"/>
          </a:xfrm>
          <a:custGeom>
            <a:avLst/>
            <a:gdLst/>
            <a:ahLst/>
            <a:cxnLst/>
            <a:rect l="l" t="t" r="r" b="b"/>
            <a:pathLst>
              <a:path w="829310" h="777239">
                <a:moveTo>
                  <a:pt x="414654" y="0"/>
                </a:moveTo>
                <a:lnTo>
                  <a:pt x="380650" y="1287"/>
                </a:lnTo>
                <a:lnTo>
                  <a:pt x="347402" y="5082"/>
                </a:lnTo>
                <a:lnTo>
                  <a:pt x="315017" y="11286"/>
                </a:lnTo>
                <a:lnTo>
                  <a:pt x="283602" y="19799"/>
                </a:lnTo>
                <a:lnTo>
                  <a:pt x="253263" y="30521"/>
                </a:lnTo>
                <a:lnTo>
                  <a:pt x="224108" y="43352"/>
                </a:lnTo>
                <a:lnTo>
                  <a:pt x="196244" y="58193"/>
                </a:lnTo>
                <a:lnTo>
                  <a:pt x="169776" y="74944"/>
                </a:lnTo>
                <a:lnTo>
                  <a:pt x="144812" y="93504"/>
                </a:lnTo>
                <a:lnTo>
                  <a:pt x="121459" y="113776"/>
                </a:lnTo>
                <a:lnTo>
                  <a:pt x="99823" y="135657"/>
                </a:lnTo>
                <a:lnTo>
                  <a:pt x="80012" y="159050"/>
                </a:lnTo>
                <a:lnTo>
                  <a:pt x="62131" y="183854"/>
                </a:lnTo>
                <a:lnTo>
                  <a:pt x="46288" y="209970"/>
                </a:lnTo>
                <a:lnTo>
                  <a:pt x="32589" y="237297"/>
                </a:lnTo>
                <a:lnTo>
                  <a:pt x="21141" y="265736"/>
                </a:lnTo>
                <a:lnTo>
                  <a:pt x="12052" y="295188"/>
                </a:lnTo>
                <a:lnTo>
                  <a:pt x="5427" y="325552"/>
                </a:lnTo>
                <a:lnTo>
                  <a:pt x="1374" y="356729"/>
                </a:lnTo>
                <a:lnTo>
                  <a:pt x="0" y="388620"/>
                </a:lnTo>
                <a:lnTo>
                  <a:pt x="1374" y="420493"/>
                </a:lnTo>
                <a:lnTo>
                  <a:pt x="5427" y="451656"/>
                </a:lnTo>
                <a:lnTo>
                  <a:pt x="12052" y="482010"/>
                </a:lnTo>
                <a:lnTo>
                  <a:pt x="21141" y="511454"/>
                </a:lnTo>
                <a:lnTo>
                  <a:pt x="32589" y="539888"/>
                </a:lnTo>
                <a:lnTo>
                  <a:pt x="46288" y="567213"/>
                </a:lnTo>
                <a:lnTo>
                  <a:pt x="62131" y="593328"/>
                </a:lnTo>
                <a:lnTo>
                  <a:pt x="80012" y="618134"/>
                </a:lnTo>
                <a:lnTo>
                  <a:pt x="99823" y="641530"/>
                </a:lnTo>
                <a:lnTo>
                  <a:pt x="121459" y="663416"/>
                </a:lnTo>
                <a:lnTo>
                  <a:pt x="144812" y="683692"/>
                </a:lnTo>
                <a:lnTo>
                  <a:pt x="169776" y="702259"/>
                </a:lnTo>
                <a:lnTo>
                  <a:pt x="196244" y="719016"/>
                </a:lnTo>
                <a:lnTo>
                  <a:pt x="224108" y="733863"/>
                </a:lnTo>
                <a:lnTo>
                  <a:pt x="253263" y="746700"/>
                </a:lnTo>
                <a:lnTo>
                  <a:pt x="283602" y="757427"/>
                </a:lnTo>
                <a:lnTo>
                  <a:pt x="315017" y="765945"/>
                </a:lnTo>
                <a:lnTo>
                  <a:pt x="347402" y="772153"/>
                </a:lnTo>
                <a:lnTo>
                  <a:pt x="380650" y="775951"/>
                </a:lnTo>
                <a:lnTo>
                  <a:pt x="414654" y="777240"/>
                </a:lnTo>
                <a:lnTo>
                  <a:pt x="448659" y="775951"/>
                </a:lnTo>
                <a:lnTo>
                  <a:pt x="481907" y="772153"/>
                </a:lnTo>
                <a:lnTo>
                  <a:pt x="514292" y="765945"/>
                </a:lnTo>
                <a:lnTo>
                  <a:pt x="545707" y="757428"/>
                </a:lnTo>
                <a:lnTo>
                  <a:pt x="576046" y="746700"/>
                </a:lnTo>
                <a:lnTo>
                  <a:pt x="605201" y="733863"/>
                </a:lnTo>
                <a:lnTo>
                  <a:pt x="633065" y="719016"/>
                </a:lnTo>
                <a:lnTo>
                  <a:pt x="659533" y="702259"/>
                </a:lnTo>
                <a:lnTo>
                  <a:pt x="684497" y="683692"/>
                </a:lnTo>
                <a:lnTo>
                  <a:pt x="707850" y="663416"/>
                </a:lnTo>
                <a:lnTo>
                  <a:pt x="729486" y="641530"/>
                </a:lnTo>
                <a:lnTo>
                  <a:pt x="749297" y="618134"/>
                </a:lnTo>
                <a:lnTo>
                  <a:pt x="767178" y="593328"/>
                </a:lnTo>
                <a:lnTo>
                  <a:pt x="783021" y="567213"/>
                </a:lnTo>
                <a:lnTo>
                  <a:pt x="796720" y="539888"/>
                </a:lnTo>
                <a:lnTo>
                  <a:pt x="808168" y="511454"/>
                </a:lnTo>
                <a:lnTo>
                  <a:pt x="817257" y="482010"/>
                </a:lnTo>
                <a:lnTo>
                  <a:pt x="823882" y="451656"/>
                </a:lnTo>
                <a:lnTo>
                  <a:pt x="827935" y="420493"/>
                </a:lnTo>
                <a:lnTo>
                  <a:pt x="829310" y="388620"/>
                </a:lnTo>
                <a:lnTo>
                  <a:pt x="827935" y="356729"/>
                </a:lnTo>
                <a:lnTo>
                  <a:pt x="823882" y="325552"/>
                </a:lnTo>
                <a:lnTo>
                  <a:pt x="817257" y="295188"/>
                </a:lnTo>
                <a:lnTo>
                  <a:pt x="808168" y="265736"/>
                </a:lnTo>
                <a:lnTo>
                  <a:pt x="796720" y="237297"/>
                </a:lnTo>
                <a:lnTo>
                  <a:pt x="783021" y="209970"/>
                </a:lnTo>
                <a:lnTo>
                  <a:pt x="767178" y="183854"/>
                </a:lnTo>
                <a:lnTo>
                  <a:pt x="749297" y="159050"/>
                </a:lnTo>
                <a:lnTo>
                  <a:pt x="729486" y="135657"/>
                </a:lnTo>
                <a:lnTo>
                  <a:pt x="707850" y="113776"/>
                </a:lnTo>
                <a:lnTo>
                  <a:pt x="684497" y="93504"/>
                </a:lnTo>
                <a:lnTo>
                  <a:pt x="659533" y="74944"/>
                </a:lnTo>
                <a:lnTo>
                  <a:pt x="633065" y="58193"/>
                </a:lnTo>
                <a:lnTo>
                  <a:pt x="605201" y="43352"/>
                </a:lnTo>
                <a:lnTo>
                  <a:pt x="576046" y="30521"/>
                </a:lnTo>
                <a:lnTo>
                  <a:pt x="545707" y="19799"/>
                </a:lnTo>
                <a:lnTo>
                  <a:pt x="514292" y="11286"/>
                </a:lnTo>
                <a:lnTo>
                  <a:pt x="481907" y="5082"/>
                </a:lnTo>
                <a:lnTo>
                  <a:pt x="448659" y="1287"/>
                </a:lnTo>
                <a:lnTo>
                  <a:pt x="414654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77160" y="8028305"/>
            <a:ext cx="829310" cy="777239"/>
          </a:xfrm>
          <a:custGeom>
            <a:avLst/>
            <a:gdLst/>
            <a:ahLst/>
            <a:cxnLst/>
            <a:rect l="l" t="t" r="r" b="b"/>
            <a:pathLst>
              <a:path w="829310" h="777239">
                <a:moveTo>
                  <a:pt x="0" y="388620"/>
                </a:moveTo>
                <a:lnTo>
                  <a:pt x="1374" y="356729"/>
                </a:lnTo>
                <a:lnTo>
                  <a:pt x="5427" y="325552"/>
                </a:lnTo>
                <a:lnTo>
                  <a:pt x="12052" y="295188"/>
                </a:lnTo>
                <a:lnTo>
                  <a:pt x="21141" y="265736"/>
                </a:lnTo>
                <a:lnTo>
                  <a:pt x="32589" y="237297"/>
                </a:lnTo>
                <a:lnTo>
                  <a:pt x="46288" y="209970"/>
                </a:lnTo>
                <a:lnTo>
                  <a:pt x="62131" y="183854"/>
                </a:lnTo>
                <a:lnTo>
                  <a:pt x="80012" y="159050"/>
                </a:lnTo>
                <a:lnTo>
                  <a:pt x="99823" y="135657"/>
                </a:lnTo>
                <a:lnTo>
                  <a:pt x="121459" y="113776"/>
                </a:lnTo>
                <a:lnTo>
                  <a:pt x="144812" y="93504"/>
                </a:lnTo>
                <a:lnTo>
                  <a:pt x="169776" y="74944"/>
                </a:lnTo>
                <a:lnTo>
                  <a:pt x="196244" y="58193"/>
                </a:lnTo>
                <a:lnTo>
                  <a:pt x="224108" y="43352"/>
                </a:lnTo>
                <a:lnTo>
                  <a:pt x="253263" y="30521"/>
                </a:lnTo>
                <a:lnTo>
                  <a:pt x="283602" y="19799"/>
                </a:lnTo>
                <a:lnTo>
                  <a:pt x="315017" y="11286"/>
                </a:lnTo>
                <a:lnTo>
                  <a:pt x="347402" y="5082"/>
                </a:lnTo>
                <a:lnTo>
                  <a:pt x="380650" y="1287"/>
                </a:lnTo>
                <a:lnTo>
                  <a:pt x="414654" y="0"/>
                </a:lnTo>
                <a:lnTo>
                  <a:pt x="448659" y="1287"/>
                </a:lnTo>
                <a:lnTo>
                  <a:pt x="481907" y="5082"/>
                </a:lnTo>
                <a:lnTo>
                  <a:pt x="514292" y="11286"/>
                </a:lnTo>
                <a:lnTo>
                  <a:pt x="545707" y="19799"/>
                </a:lnTo>
                <a:lnTo>
                  <a:pt x="576046" y="30521"/>
                </a:lnTo>
                <a:lnTo>
                  <a:pt x="605201" y="43352"/>
                </a:lnTo>
                <a:lnTo>
                  <a:pt x="633065" y="58193"/>
                </a:lnTo>
                <a:lnTo>
                  <a:pt x="659533" y="74944"/>
                </a:lnTo>
                <a:lnTo>
                  <a:pt x="684497" y="93504"/>
                </a:lnTo>
                <a:lnTo>
                  <a:pt x="707850" y="113776"/>
                </a:lnTo>
                <a:lnTo>
                  <a:pt x="729486" y="135657"/>
                </a:lnTo>
                <a:lnTo>
                  <a:pt x="749297" y="159050"/>
                </a:lnTo>
                <a:lnTo>
                  <a:pt x="767178" y="183854"/>
                </a:lnTo>
                <a:lnTo>
                  <a:pt x="783021" y="209970"/>
                </a:lnTo>
                <a:lnTo>
                  <a:pt x="796720" y="237297"/>
                </a:lnTo>
                <a:lnTo>
                  <a:pt x="808168" y="265736"/>
                </a:lnTo>
                <a:lnTo>
                  <a:pt x="817257" y="295188"/>
                </a:lnTo>
                <a:lnTo>
                  <a:pt x="823882" y="325552"/>
                </a:lnTo>
                <a:lnTo>
                  <a:pt x="827935" y="356729"/>
                </a:lnTo>
                <a:lnTo>
                  <a:pt x="829310" y="388620"/>
                </a:lnTo>
                <a:lnTo>
                  <a:pt x="827935" y="420493"/>
                </a:lnTo>
                <a:lnTo>
                  <a:pt x="823882" y="451656"/>
                </a:lnTo>
                <a:lnTo>
                  <a:pt x="817257" y="482010"/>
                </a:lnTo>
                <a:lnTo>
                  <a:pt x="808168" y="511454"/>
                </a:lnTo>
                <a:lnTo>
                  <a:pt x="796720" y="539888"/>
                </a:lnTo>
                <a:lnTo>
                  <a:pt x="783021" y="567213"/>
                </a:lnTo>
                <a:lnTo>
                  <a:pt x="767178" y="593328"/>
                </a:lnTo>
                <a:lnTo>
                  <a:pt x="749297" y="618134"/>
                </a:lnTo>
                <a:lnTo>
                  <a:pt x="729486" y="641530"/>
                </a:lnTo>
                <a:lnTo>
                  <a:pt x="707850" y="663416"/>
                </a:lnTo>
                <a:lnTo>
                  <a:pt x="684497" y="683692"/>
                </a:lnTo>
                <a:lnTo>
                  <a:pt x="659533" y="702259"/>
                </a:lnTo>
                <a:lnTo>
                  <a:pt x="633065" y="719016"/>
                </a:lnTo>
                <a:lnTo>
                  <a:pt x="605201" y="733863"/>
                </a:lnTo>
                <a:lnTo>
                  <a:pt x="576046" y="746700"/>
                </a:lnTo>
                <a:lnTo>
                  <a:pt x="545707" y="757428"/>
                </a:lnTo>
                <a:lnTo>
                  <a:pt x="514292" y="765945"/>
                </a:lnTo>
                <a:lnTo>
                  <a:pt x="481907" y="772153"/>
                </a:lnTo>
                <a:lnTo>
                  <a:pt x="448659" y="775951"/>
                </a:lnTo>
                <a:lnTo>
                  <a:pt x="414654" y="777240"/>
                </a:lnTo>
                <a:lnTo>
                  <a:pt x="380650" y="775951"/>
                </a:lnTo>
                <a:lnTo>
                  <a:pt x="347402" y="772153"/>
                </a:lnTo>
                <a:lnTo>
                  <a:pt x="315017" y="765945"/>
                </a:lnTo>
                <a:lnTo>
                  <a:pt x="283602" y="757427"/>
                </a:lnTo>
                <a:lnTo>
                  <a:pt x="253263" y="746700"/>
                </a:lnTo>
                <a:lnTo>
                  <a:pt x="224108" y="733863"/>
                </a:lnTo>
                <a:lnTo>
                  <a:pt x="196244" y="719016"/>
                </a:lnTo>
                <a:lnTo>
                  <a:pt x="169776" y="702259"/>
                </a:lnTo>
                <a:lnTo>
                  <a:pt x="144812" y="683692"/>
                </a:lnTo>
                <a:lnTo>
                  <a:pt x="121459" y="663416"/>
                </a:lnTo>
                <a:lnTo>
                  <a:pt x="99823" y="641530"/>
                </a:lnTo>
                <a:lnTo>
                  <a:pt x="80012" y="618134"/>
                </a:lnTo>
                <a:lnTo>
                  <a:pt x="62131" y="593328"/>
                </a:lnTo>
                <a:lnTo>
                  <a:pt x="46288" y="567213"/>
                </a:lnTo>
                <a:lnTo>
                  <a:pt x="32589" y="539888"/>
                </a:lnTo>
                <a:lnTo>
                  <a:pt x="21141" y="511454"/>
                </a:lnTo>
                <a:lnTo>
                  <a:pt x="12052" y="482010"/>
                </a:lnTo>
                <a:lnTo>
                  <a:pt x="5427" y="451656"/>
                </a:lnTo>
                <a:lnTo>
                  <a:pt x="1374" y="420493"/>
                </a:lnTo>
                <a:lnTo>
                  <a:pt x="0" y="3886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20595" y="6711950"/>
            <a:ext cx="829310" cy="777239"/>
          </a:xfrm>
          <a:custGeom>
            <a:avLst/>
            <a:gdLst/>
            <a:ahLst/>
            <a:cxnLst/>
            <a:rect l="l" t="t" r="r" b="b"/>
            <a:pathLst>
              <a:path w="829310" h="777240">
                <a:moveTo>
                  <a:pt x="414655" y="0"/>
                </a:moveTo>
                <a:lnTo>
                  <a:pt x="380650" y="1287"/>
                </a:lnTo>
                <a:lnTo>
                  <a:pt x="347402" y="5082"/>
                </a:lnTo>
                <a:lnTo>
                  <a:pt x="315017" y="11286"/>
                </a:lnTo>
                <a:lnTo>
                  <a:pt x="283602" y="19799"/>
                </a:lnTo>
                <a:lnTo>
                  <a:pt x="253263" y="30521"/>
                </a:lnTo>
                <a:lnTo>
                  <a:pt x="224108" y="43352"/>
                </a:lnTo>
                <a:lnTo>
                  <a:pt x="196244" y="58193"/>
                </a:lnTo>
                <a:lnTo>
                  <a:pt x="169776" y="74944"/>
                </a:lnTo>
                <a:lnTo>
                  <a:pt x="144812" y="93504"/>
                </a:lnTo>
                <a:lnTo>
                  <a:pt x="121459" y="113776"/>
                </a:lnTo>
                <a:lnTo>
                  <a:pt x="99823" y="135657"/>
                </a:lnTo>
                <a:lnTo>
                  <a:pt x="80012" y="159050"/>
                </a:lnTo>
                <a:lnTo>
                  <a:pt x="62131" y="183854"/>
                </a:lnTo>
                <a:lnTo>
                  <a:pt x="46288" y="209970"/>
                </a:lnTo>
                <a:lnTo>
                  <a:pt x="32589" y="237297"/>
                </a:lnTo>
                <a:lnTo>
                  <a:pt x="21141" y="265736"/>
                </a:lnTo>
                <a:lnTo>
                  <a:pt x="12052" y="295188"/>
                </a:lnTo>
                <a:lnTo>
                  <a:pt x="5427" y="325552"/>
                </a:lnTo>
                <a:lnTo>
                  <a:pt x="1374" y="356729"/>
                </a:lnTo>
                <a:lnTo>
                  <a:pt x="0" y="388619"/>
                </a:lnTo>
                <a:lnTo>
                  <a:pt x="1374" y="420493"/>
                </a:lnTo>
                <a:lnTo>
                  <a:pt x="5427" y="451656"/>
                </a:lnTo>
                <a:lnTo>
                  <a:pt x="12052" y="482010"/>
                </a:lnTo>
                <a:lnTo>
                  <a:pt x="21141" y="511454"/>
                </a:lnTo>
                <a:lnTo>
                  <a:pt x="32589" y="539888"/>
                </a:lnTo>
                <a:lnTo>
                  <a:pt x="46288" y="567213"/>
                </a:lnTo>
                <a:lnTo>
                  <a:pt x="62131" y="593328"/>
                </a:lnTo>
                <a:lnTo>
                  <a:pt x="80012" y="618134"/>
                </a:lnTo>
                <a:lnTo>
                  <a:pt x="99823" y="641530"/>
                </a:lnTo>
                <a:lnTo>
                  <a:pt x="121459" y="663416"/>
                </a:lnTo>
                <a:lnTo>
                  <a:pt x="144812" y="683692"/>
                </a:lnTo>
                <a:lnTo>
                  <a:pt x="169776" y="702259"/>
                </a:lnTo>
                <a:lnTo>
                  <a:pt x="196244" y="719016"/>
                </a:lnTo>
                <a:lnTo>
                  <a:pt x="224108" y="733863"/>
                </a:lnTo>
                <a:lnTo>
                  <a:pt x="253263" y="746700"/>
                </a:lnTo>
                <a:lnTo>
                  <a:pt x="283602" y="757427"/>
                </a:lnTo>
                <a:lnTo>
                  <a:pt x="315017" y="765945"/>
                </a:lnTo>
                <a:lnTo>
                  <a:pt x="347402" y="772153"/>
                </a:lnTo>
                <a:lnTo>
                  <a:pt x="380650" y="775951"/>
                </a:lnTo>
                <a:lnTo>
                  <a:pt x="414655" y="777239"/>
                </a:lnTo>
                <a:lnTo>
                  <a:pt x="448659" y="775951"/>
                </a:lnTo>
                <a:lnTo>
                  <a:pt x="481907" y="772153"/>
                </a:lnTo>
                <a:lnTo>
                  <a:pt x="514292" y="765945"/>
                </a:lnTo>
                <a:lnTo>
                  <a:pt x="545707" y="757428"/>
                </a:lnTo>
                <a:lnTo>
                  <a:pt x="576046" y="746700"/>
                </a:lnTo>
                <a:lnTo>
                  <a:pt x="605201" y="733863"/>
                </a:lnTo>
                <a:lnTo>
                  <a:pt x="633065" y="719016"/>
                </a:lnTo>
                <a:lnTo>
                  <a:pt x="659533" y="702259"/>
                </a:lnTo>
                <a:lnTo>
                  <a:pt x="684497" y="683692"/>
                </a:lnTo>
                <a:lnTo>
                  <a:pt x="707850" y="663416"/>
                </a:lnTo>
                <a:lnTo>
                  <a:pt x="729486" y="641530"/>
                </a:lnTo>
                <a:lnTo>
                  <a:pt x="749297" y="618134"/>
                </a:lnTo>
                <a:lnTo>
                  <a:pt x="767178" y="593328"/>
                </a:lnTo>
                <a:lnTo>
                  <a:pt x="783021" y="567213"/>
                </a:lnTo>
                <a:lnTo>
                  <a:pt x="796720" y="539888"/>
                </a:lnTo>
                <a:lnTo>
                  <a:pt x="808168" y="511454"/>
                </a:lnTo>
                <a:lnTo>
                  <a:pt x="817257" y="482010"/>
                </a:lnTo>
                <a:lnTo>
                  <a:pt x="823882" y="451656"/>
                </a:lnTo>
                <a:lnTo>
                  <a:pt x="827935" y="420493"/>
                </a:lnTo>
                <a:lnTo>
                  <a:pt x="829310" y="388619"/>
                </a:lnTo>
                <a:lnTo>
                  <a:pt x="827935" y="356729"/>
                </a:lnTo>
                <a:lnTo>
                  <a:pt x="823882" y="325552"/>
                </a:lnTo>
                <a:lnTo>
                  <a:pt x="817257" y="295188"/>
                </a:lnTo>
                <a:lnTo>
                  <a:pt x="808168" y="265736"/>
                </a:lnTo>
                <a:lnTo>
                  <a:pt x="796720" y="237297"/>
                </a:lnTo>
                <a:lnTo>
                  <a:pt x="783021" y="209970"/>
                </a:lnTo>
                <a:lnTo>
                  <a:pt x="767178" y="183854"/>
                </a:lnTo>
                <a:lnTo>
                  <a:pt x="749297" y="159050"/>
                </a:lnTo>
                <a:lnTo>
                  <a:pt x="729486" y="135657"/>
                </a:lnTo>
                <a:lnTo>
                  <a:pt x="707850" y="113776"/>
                </a:lnTo>
                <a:lnTo>
                  <a:pt x="684497" y="93504"/>
                </a:lnTo>
                <a:lnTo>
                  <a:pt x="659533" y="74944"/>
                </a:lnTo>
                <a:lnTo>
                  <a:pt x="633065" y="58193"/>
                </a:lnTo>
                <a:lnTo>
                  <a:pt x="605201" y="43352"/>
                </a:lnTo>
                <a:lnTo>
                  <a:pt x="576046" y="30521"/>
                </a:lnTo>
                <a:lnTo>
                  <a:pt x="545707" y="19799"/>
                </a:lnTo>
                <a:lnTo>
                  <a:pt x="514292" y="11286"/>
                </a:lnTo>
                <a:lnTo>
                  <a:pt x="481907" y="5082"/>
                </a:lnTo>
                <a:lnTo>
                  <a:pt x="448659" y="1287"/>
                </a:lnTo>
                <a:lnTo>
                  <a:pt x="41465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20595" y="6711950"/>
            <a:ext cx="829310" cy="777239"/>
          </a:xfrm>
          <a:custGeom>
            <a:avLst/>
            <a:gdLst/>
            <a:ahLst/>
            <a:cxnLst/>
            <a:rect l="l" t="t" r="r" b="b"/>
            <a:pathLst>
              <a:path w="829310" h="777240">
                <a:moveTo>
                  <a:pt x="0" y="388619"/>
                </a:moveTo>
                <a:lnTo>
                  <a:pt x="1374" y="356729"/>
                </a:lnTo>
                <a:lnTo>
                  <a:pt x="5427" y="325552"/>
                </a:lnTo>
                <a:lnTo>
                  <a:pt x="12052" y="295188"/>
                </a:lnTo>
                <a:lnTo>
                  <a:pt x="21141" y="265736"/>
                </a:lnTo>
                <a:lnTo>
                  <a:pt x="32589" y="237297"/>
                </a:lnTo>
                <a:lnTo>
                  <a:pt x="46288" y="209970"/>
                </a:lnTo>
                <a:lnTo>
                  <a:pt x="62131" y="183854"/>
                </a:lnTo>
                <a:lnTo>
                  <a:pt x="80012" y="159050"/>
                </a:lnTo>
                <a:lnTo>
                  <a:pt x="99823" y="135657"/>
                </a:lnTo>
                <a:lnTo>
                  <a:pt x="121459" y="113776"/>
                </a:lnTo>
                <a:lnTo>
                  <a:pt x="144812" y="93504"/>
                </a:lnTo>
                <a:lnTo>
                  <a:pt x="169776" y="74944"/>
                </a:lnTo>
                <a:lnTo>
                  <a:pt x="196244" y="58193"/>
                </a:lnTo>
                <a:lnTo>
                  <a:pt x="224108" y="43352"/>
                </a:lnTo>
                <a:lnTo>
                  <a:pt x="253263" y="30521"/>
                </a:lnTo>
                <a:lnTo>
                  <a:pt x="283602" y="19799"/>
                </a:lnTo>
                <a:lnTo>
                  <a:pt x="315017" y="11286"/>
                </a:lnTo>
                <a:lnTo>
                  <a:pt x="347402" y="5082"/>
                </a:lnTo>
                <a:lnTo>
                  <a:pt x="380650" y="1287"/>
                </a:lnTo>
                <a:lnTo>
                  <a:pt x="414655" y="0"/>
                </a:lnTo>
                <a:lnTo>
                  <a:pt x="448659" y="1287"/>
                </a:lnTo>
                <a:lnTo>
                  <a:pt x="481907" y="5082"/>
                </a:lnTo>
                <a:lnTo>
                  <a:pt x="514292" y="11286"/>
                </a:lnTo>
                <a:lnTo>
                  <a:pt x="545707" y="19799"/>
                </a:lnTo>
                <a:lnTo>
                  <a:pt x="576046" y="30521"/>
                </a:lnTo>
                <a:lnTo>
                  <a:pt x="605201" y="43352"/>
                </a:lnTo>
                <a:lnTo>
                  <a:pt x="633065" y="58193"/>
                </a:lnTo>
                <a:lnTo>
                  <a:pt x="659533" y="74944"/>
                </a:lnTo>
                <a:lnTo>
                  <a:pt x="684497" y="93504"/>
                </a:lnTo>
                <a:lnTo>
                  <a:pt x="707850" y="113776"/>
                </a:lnTo>
                <a:lnTo>
                  <a:pt x="729486" y="135657"/>
                </a:lnTo>
                <a:lnTo>
                  <a:pt x="749297" y="159050"/>
                </a:lnTo>
                <a:lnTo>
                  <a:pt x="767178" y="183854"/>
                </a:lnTo>
                <a:lnTo>
                  <a:pt x="783021" y="209970"/>
                </a:lnTo>
                <a:lnTo>
                  <a:pt x="796720" y="237297"/>
                </a:lnTo>
                <a:lnTo>
                  <a:pt x="808168" y="265736"/>
                </a:lnTo>
                <a:lnTo>
                  <a:pt x="817257" y="295188"/>
                </a:lnTo>
                <a:lnTo>
                  <a:pt x="823882" y="325552"/>
                </a:lnTo>
                <a:lnTo>
                  <a:pt x="827935" y="356729"/>
                </a:lnTo>
                <a:lnTo>
                  <a:pt x="829310" y="388619"/>
                </a:lnTo>
                <a:lnTo>
                  <a:pt x="827935" y="420493"/>
                </a:lnTo>
                <a:lnTo>
                  <a:pt x="823882" y="451656"/>
                </a:lnTo>
                <a:lnTo>
                  <a:pt x="817257" y="482010"/>
                </a:lnTo>
                <a:lnTo>
                  <a:pt x="808168" y="511454"/>
                </a:lnTo>
                <a:lnTo>
                  <a:pt x="796720" y="539888"/>
                </a:lnTo>
                <a:lnTo>
                  <a:pt x="783021" y="567213"/>
                </a:lnTo>
                <a:lnTo>
                  <a:pt x="767178" y="593328"/>
                </a:lnTo>
                <a:lnTo>
                  <a:pt x="749297" y="618134"/>
                </a:lnTo>
                <a:lnTo>
                  <a:pt x="729486" y="641530"/>
                </a:lnTo>
                <a:lnTo>
                  <a:pt x="707850" y="663416"/>
                </a:lnTo>
                <a:lnTo>
                  <a:pt x="684497" y="683692"/>
                </a:lnTo>
                <a:lnTo>
                  <a:pt x="659533" y="702259"/>
                </a:lnTo>
                <a:lnTo>
                  <a:pt x="633065" y="719016"/>
                </a:lnTo>
                <a:lnTo>
                  <a:pt x="605201" y="733863"/>
                </a:lnTo>
                <a:lnTo>
                  <a:pt x="576046" y="746700"/>
                </a:lnTo>
                <a:lnTo>
                  <a:pt x="545707" y="757428"/>
                </a:lnTo>
                <a:lnTo>
                  <a:pt x="514292" y="765945"/>
                </a:lnTo>
                <a:lnTo>
                  <a:pt x="481907" y="772153"/>
                </a:lnTo>
                <a:lnTo>
                  <a:pt x="448659" y="775951"/>
                </a:lnTo>
                <a:lnTo>
                  <a:pt x="414655" y="777239"/>
                </a:lnTo>
                <a:lnTo>
                  <a:pt x="380650" y="775951"/>
                </a:lnTo>
                <a:lnTo>
                  <a:pt x="347402" y="772153"/>
                </a:lnTo>
                <a:lnTo>
                  <a:pt x="315017" y="765945"/>
                </a:lnTo>
                <a:lnTo>
                  <a:pt x="283602" y="757427"/>
                </a:lnTo>
                <a:lnTo>
                  <a:pt x="253263" y="746700"/>
                </a:lnTo>
                <a:lnTo>
                  <a:pt x="224108" y="733863"/>
                </a:lnTo>
                <a:lnTo>
                  <a:pt x="196244" y="719016"/>
                </a:lnTo>
                <a:lnTo>
                  <a:pt x="169776" y="702259"/>
                </a:lnTo>
                <a:lnTo>
                  <a:pt x="144812" y="683692"/>
                </a:lnTo>
                <a:lnTo>
                  <a:pt x="121459" y="663416"/>
                </a:lnTo>
                <a:lnTo>
                  <a:pt x="99823" y="641530"/>
                </a:lnTo>
                <a:lnTo>
                  <a:pt x="80012" y="618134"/>
                </a:lnTo>
                <a:lnTo>
                  <a:pt x="62131" y="593328"/>
                </a:lnTo>
                <a:lnTo>
                  <a:pt x="46288" y="567213"/>
                </a:lnTo>
                <a:lnTo>
                  <a:pt x="32589" y="539888"/>
                </a:lnTo>
                <a:lnTo>
                  <a:pt x="21141" y="511454"/>
                </a:lnTo>
                <a:lnTo>
                  <a:pt x="12052" y="482010"/>
                </a:lnTo>
                <a:lnTo>
                  <a:pt x="5427" y="451656"/>
                </a:lnTo>
                <a:lnTo>
                  <a:pt x="1374" y="420493"/>
                </a:lnTo>
                <a:lnTo>
                  <a:pt x="0" y="3886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40" y="6652895"/>
            <a:ext cx="1595755" cy="648334"/>
          </a:xfrm>
          <a:custGeom>
            <a:avLst/>
            <a:gdLst/>
            <a:ahLst/>
            <a:cxnLst/>
            <a:rect l="l" t="t" r="r" b="b"/>
            <a:pathLst>
              <a:path w="1595755" h="648334">
                <a:moveTo>
                  <a:pt x="0" y="648334"/>
                </a:moveTo>
                <a:lnTo>
                  <a:pt x="1595755" y="648334"/>
                </a:lnTo>
                <a:lnTo>
                  <a:pt x="1595755" y="0"/>
                </a:lnTo>
                <a:lnTo>
                  <a:pt x="0" y="0"/>
                </a:lnTo>
                <a:lnTo>
                  <a:pt x="0" y="648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2035" y="8348980"/>
            <a:ext cx="1595755" cy="479425"/>
          </a:xfrm>
          <a:custGeom>
            <a:avLst/>
            <a:gdLst/>
            <a:ahLst/>
            <a:cxnLst/>
            <a:rect l="l" t="t" r="r" b="b"/>
            <a:pathLst>
              <a:path w="1595755" h="479425">
                <a:moveTo>
                  <a:pt x="0" y="479425"/>
                </a:moveTo>
                <a:lnTo>
                  <a:pt x="1595755" y="479425"/>
                </a:lnTo>
                <a:lnTo>
                  <a:pt x="1595755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89830" y="8348980"/>
            <a:ext cx="1595754" cy="479425"/>
          </a:xfrm>
          <a:custGeom>
            <a:avLst/>
            <a:gdLst/>
            <a:ahLst/>
            <a:cxnLst/>
            <a:rect l="l" t="t" r="r" b="b"/>
            <a:pathLst>
              <a:path w="1595754" h="479425">
                <a:moveTo>
                  <a:pt x="0" y="479425"/>
                </a:moveTo>
                <a:lnTo>
                  <a:pt x="1595754" y="479425"/>
                </a:lnTo>
                <a:lnTo>
                  <a:pt x="1595754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40045" y="6510020"/>
            <a:ext cx="1905635" cy="791209"/>
          </a:xfrm>
          <a:custGeom>
            <a:avLst/>
            <a:gdLst/>
            <a:ahLst/>
            <a:cxnLst/>
            <a:rect l="l" t="t" r="r" b="b"/>
            <a:pathLst>
              <a:path w="1905635" h="791209">
                <a:moveTo>
                  <a:pt x="0" y="791209"/>
                </a:moveTo>
                <a:lnTo>
                  <a:pt x="1905635" y="791209"/>
                </a:lnTo>
                <a:lnTo>
                  <a:pt x="1905635" y="0"/>
                </a:lnTo>
                <a:lnTo>
                  <a:pt x="0" y="0"/>
                </a:lnTo>
                <a:lnTo>
                  <a:pt x="0" y="791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10560" y="5570855"/>
            <a:ext cx="1179830" cy="327025"/>
          </a:xfrm>
          <a:custGeom>
            <a:avLst/>
            <a:gdLst/>
            <a:ahLst/>
            <a:cxnLst/>
            <a:rect l="l" t="t" r="r" b="b"/>
            <a:pathLst>
              <a:path w="1179830" h="327025">
                <a:moveTo>
                  <a:pt x="0" y="327025"/>
                </a:moveTo>
                <a:lnTo>
                  <a:pt x="1179830" y="327025"/>
                </a:lnTo>
                <a:lnTo>
                  <a:pt x="1179830" y="0"/>
                </a:lnTo>
                <a:lnTo>
                  <a:pt x="0" y="0"/>
                </a:lnTo>
                <a:lnTo>
                  <a:pt x="0" y="327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62530" y="981157"/>
            <a:ext cx="2868592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CO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72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2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OF</a:t>
            </a:r>
            <a:r>
              <a:rPr sz="1300" b="1" spc="-1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THE</a:t>
            </a:r>
            <a:r>
              <a:rPr sz="1300" b="1" spc="-25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HILI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NE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94203" y="1675255"/>
            <a:ext cx="68833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13301" y="1675255"/>
            <a:ext cx="55137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25498" y="2469259"/>
            <a:ext cx="64414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15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08473" y="2469259"/>
            <a:ext cx="74339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und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29127" y="3394986"/>
            <a:ext cx="1008379" cy="955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92" marR="13411">
              <a:lnSpc>
                <a:spcPts val="3775"/>
              </a:lnSpc>
              <a:spcBef>
                <a:spcPts val="188"/>
              </a:spcBef>
            </a:pPr>
            <a:r>
              <a:rPr sz="3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R.A.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3720"/>
              </a:lnSpc>
            </a:pPr>
            <a:r>
              <a:rPr sz="3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7394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78382" y="3751324"/>
            <a:ext cx="90150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83377" y="3751324"/>
            <a:ext cx="82683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app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04515" y="5167966"/>
            <a:ext cx="1887130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V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300" b="1" spc="-6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DU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84347" y="5626596"/>
            <a:ext cx="95293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j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395" y="6067491"/>
            <a:ext cx="41160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4213" y="6566904"/>
            <a:ext cx="1764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09771" y="6566904"/>
            <a:ext cx="606047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se  </a:t>
            </a:r>
            <a:r>
              <a:rPr sz="1100" spc="2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4927" y="6566904"/>
            <a:ext cx="69555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itie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,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7484" y="6708636"/>
            <a:ext cx="1407583" cy="516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1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  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 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done  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endParaRPr sz="1100">
              <a:latin typeface="Tahoma"/>
              <a:cs typeface="Tahoma"/>
            </a:endParaRPr>
          </a:p>
          <a:p>
            <a:pPr marL="18795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kd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ys    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betw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n</a:t>
            </a:r>
            <a:endParaRPr sz="1100">
              <a:latin typeface="Tahoma"/>
              <a:cs typeface="Tahoma"/>
            </a:endParaRPr>
          </a:p>
          <a:p>
            <a:pPr marL="18795" marR="21031">
              <a:lnSpc>
                <a:spcPct val="100585"/>
              </a:lnSpc>
              <a:spcBef>
                <a:spcPts val="50"/>
              </a:spcBef>
            </a:pPr>
            <a:r>
              <a:rPr sz="1100" spc="-4" dirty="0" smtClean="0">
                <a:latin typeface="Tahoma"/>
                <a:cs typeface="Tahoma"/>
              </a:rPr>
              <a:t>8a</a:t>
            </a:r>
            <a:r>
              <a:rPr sz="1100" spc="0" dirty="0" smtClean="0">
                <a:latin typeface="Tahoma"/>
                <a:cs typeface="Tahoma"/>
              </a:rPr>
              <a:t>m to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5pm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0309" y="6740640"/>
            <a:ext cx="171024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4242" y="6881307"/>
            <a:ext cx="46793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8225" y="6881307"/>
            <a:ext cx="44002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0309" y="6914376"/>
            <a:ext cx="193759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by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7694" y="6914376"/>
            <a:ext cx="1035241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nea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   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4786" y="6914376"/>
            <a:ext cx="215707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0309" y="7089636"/>
            <a:ext cx="823109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ke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ping.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9775" y="7327872"/>
            <a:ext cx="1172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24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4015" y="8198424"/>
            <a:ext cx="44002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8833" y="8198424"/>
            <a:ext cx="46793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5364" y="8405229"/>
            <a:ext cx="554899" cy="340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31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Rig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  <a:p>
            <a:pPr marL="18796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8060" y="8405229"/>
            <a:ext cx="455775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lity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8806" y="8405229"/>
            <a:ext cx="27325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3109" y="8405229"/>
            <a:ext cx="1406832" cy="340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Stipul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iod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  <a:p>
            <a:pPr marL="18795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19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2860" y="639179"/>
            <a:ext cx="326974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OK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low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follo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ps: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860" y="1003669"/>
            <a:ext cx="161558" cy="534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a.</a:t>
            </a:r>
            <a:endParaRPr sz="1100">
              <a:latin typeface="Tahoma"/>
              <a:cs typeface="Tahoma"/>
            </a:endParaRPr>
          </a:p>
          <a:p>
            <a:pPr marL="12700" marR="3242">
              <a:lnSpc>
                <a:spcPts val="1327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b. </a:t>
            </a:r>
            <a:endParaRPr sz="1100">
              <a:latin typeface="Tahoma"/>
              <a:cs typeface="Tahoma"/>
            </a:endParaRPr>
          </a:p>
          <a:p>
            <a:pPr marL="12700" marR="3242">
              <a:lnSpc>
                <a:spcPts val="1327"/>
              </a:lnSpc>
              <a:spcBef>
                <a:spcPts val="124"/>
              </a:spcBef>
            </a:pPr>
            <a:r>
              <a:rPr sz="1100" spc="-4" dirty="0" smtClean="0">
                <a:latin typeface="Tahoma"/>
                <a:cs typeface="Tahoma"/>
              </a:rPr>
              <a:t>c.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0124" y="1003669"/>
            <a:ext cx="4577178" cy="534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 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g/texting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num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id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d.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ivision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Coordi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ga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ding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th</a:t>
            </a:r>
            <a:r>
              <a:rPr sz="1100" spc="0" dirty="0" smtClean="0">
                <a:latin typeface="Tahoma"/>
                <a:cs typeface="Tahoma"/>
              </a:rPr>
              <a:t>e co</a:t>
            </a:r>
            <a:r>
              <a:rPr sz="1100" spc="-4" dirty="0" smtClean="0">
                <a:latin typeface="Tahoma"/>
                <a:cs typeface="Tahoma"/>
              </a:rPr>
              <a:t>nce</a:t>
            </a:r>
            <a:r>
              <a:rPr sz="1100" spc="0" dirty="0" smtClean="0">
                <a:latin typeface="Tahoma"/>
                <a:cs typeface="Tahoma"/>
              </a:rPr>
              <a:t>rn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  <a:spcBef>
                <a:spcPts val="125"/>
              </a:spcBef>
            </a:pPr>
            <a:r>
              <a:rPr sz="1100" spc="0" dirty="0" smtClean="0">
                <a:latin typeface="Tahoma"/>
                <a:cs typeface="Tahoma"/>
              </a:rPr>
              <a:t>Make a note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Air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Bi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 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o</a:t>
            </a:r>
            <a:r>
              <a:rPr sz="1100" spc="-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ro</a:t>
            </a:r>
            <a:r>
              <a:rPr sz="1100" spc="0" dirty="0" smtClean="0">
                <a:latin typeface="Tahoma"/>
                <a:cs typeface="Tahoma"/>
              </a:rPr>
              <a:t>bl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860" y="1844425"/>
            <a:ext cx="75254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Re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ers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604" y="2222869"/>
            <a:ext cx="5770844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Ma</a:t>
            </a:r>
            <a:r>
              <a:rPr sz="1100" b="1" spc="-9" dirty="0" smtClean="0">
                <a:latin typeface="Tahoma"/>
                <a:cs typeface="Tahoma"/>
              </a:rPr>
              <a:t>k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246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re</a:t>
            </a:r>
            <a:r>
              <a:rPr sz="1100" b="1" spc="236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y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ur</a:t>
            </a:r>
            <a:r>
              <a:rPr sz="1100" b="1" spc="231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226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236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re</a:t>
            </a:r>
            <a:r>
              <a:rPr sz="1100" b="1" spc="236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u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da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1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endParaRPr sz="1100">
              <a:latin typeface="Tahoma"/>
              <a:cs typeface="Tahoma"/>
            </a:endParaRPr>
          </a:p>
          <a:p>
            <a:pPr marL="241249" marR="2142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ble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you if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your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det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ils 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2768461"/>
            <a:ext cx="3676366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se</a:t>
            </a:r>
            <a:r>
              <a:rPr sz="1100" b="1" spc="0" dirty="0" smtClean="0">
                <a:latin typeface="Tahoma"/>
                <a:cs typeface="Tahoma"/>
              </a:rPr>
              <a:t>nt</a:t>
            </a:r>
            <a:r>
              <a:rPr sz="1100" b="1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date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time 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3138793"/>
            <a:ext cx="2605617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nspe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he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b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4" dirty="0" smtClean="0">
                <a:latin typeface="Tahoma"/>
                <a:cs typeface="Tahoma"/>
              </a:rPr>
              <a:t>x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19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iving.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604" y="3506458"/>
            <a:ext cx="2928737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Above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all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, </a:t>
            </a:r>
            <a:r>
              <a:rPr sz="1100" b="1" spc="-9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ot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 t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xe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604" y="3876790"/>
            <a:ext cx="5769765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oli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tri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prot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y,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endParaRPr sz="1100">
              <a:latin typeface="Tahoma"/>
              <a:cs typeface="Tahoma"/>
            </a:endParaRPr>
          </a:p>
          <a:p>
            <a:pPr marL="241249" marR="2142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li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-2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some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s are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mi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si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ged.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4" y="4416286"/>
            <a:ext cx="5543969" cy="514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29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ding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c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-1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sta</a:t>
            </a:r>
            <a:r>
              <a:rPr sz="1100" spc="-4" dirty="0" smtClean="0">
                <a:latin typeface="Tahoma"/>
                <a:cs typeface="Tahoma"/>
              </a:rPr>
              <a:t>nce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for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as</a:t>
            </a:r>
            <a:r>
              <a:rPr sz="1100" b="1" spc="3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-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ng</a:t>
            </a:r>
            <a:r>
              <a:rPr sz="1100" b="1" spc="3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as</a:t>
            </a:r>
            <a:r>
              <a:rPr sz="1100" b="1" spc="3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29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b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-4" dirty="0" smtClean="0">
                <a:latin typeface="Tahoma"/>
                <a:cs typeface="Tahoma"/>
              </a:rPr>
              <a:t>xe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1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w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2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no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2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op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1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-14" dirty="0" smtClean="0">
                <a:latin typeface="Tahoma"/>
                <a:cs typeface="Tahoma"/>
              </a:rPr>
              <a:t>ri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  <a:p>
            <a:pPr marL="18796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bo</a:t>
            </a:r>
            <a:r>
              <a:rPr sz="1100" spc="-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;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vestiga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ion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14" dirty="0" smtClean="0">
                <a:latin typeface="Tahoma"/>
                <a:cs typeface="Tahoma"/>
              </a:rPr>
              <a:t>ar</a:t>
            </a:r>
            <a:r>
              <a:rPr sz="1100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  <a:p>
            <a:pPr marL="18796" marR="22160">
              <a:lnSpc>
                <a:spcPct val="100585"/>
              </a:lnSpc>
              <a:spcBef>
                <a:spcPts val="50"/>
              </a:spcBef>
            </a:pP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suppli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a</a:t>
            </a:r>
            <a:r>
              <a:rPr sz="1100" spc="-1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4" dirty="0" smtClean="0">
                <a:latin typeface="Tahoma"/>
                <a:cs typeface="Tahoma"/>
              </a:rPr>
              <a:t>wa</a:t>
            </a:r>
            <a:r>
              <a:rPr sz="1100" spc="0" dirty="0" smtClean="0">
                <a:latin typeface="Tahoma"/>
                <a:cs typeface="Tahoma"/>
              </a:rPr>
              <a:t>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is 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ted fi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inv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lving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5137138"/>
            <a:ext cx="5010405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W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 s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gn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ng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ocu</a:t>
            </a:r>
            <a:r>
              <a:rPr sz="1100" b="1" spc="-9" dirty="0" smtClean="0">
                <a:latin typeface="Tahoma"/>
                <a:cs typeface="Tahoma"/>
              </a:rPr>
              <a:t>m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, </a:t>
            </a:r>
            <a:r>
              <a:rPr sz="1100" b="1" spc="4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pr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nt fu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l 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am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s 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nd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d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g</a:t>
            </a:r>
            <a:r>
              <a:rPr sz="1100" b="1" spc="0" dirty="0" smtClean="0">
                <a:latin typeface="Tahoma"/>
                <a:cs typeface="Tahoma"/>
              </a:rPr>
              <a:t>nat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860" y="5761056"/>
            <a:ext cx="775863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Unb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x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860" y="6297156"/>
            <a:ext cx="6008802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Auth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14" dirty="0" smtClean="0">
                <a:latin typeface="Tahoma"/>
                <a:cs typeface="Tahoma"/>
              </a:rPr>
              <a:t>z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256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rv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256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art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241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(</a:t>
            </a:r>
            <a:r>
              <a:rPr sz="1100" b="1" spc="0" dirty="0" smtClean="0">
                <a:latin typeface="Tahoma"/>
                <a:cs typeface="Tahoma"/>
              </a:rPr>
              <a:t>AS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)</a:t>
            </a:r>
            <a:r>
              <a:rPr sz="1100" b="1" spc="196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lls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ipi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che</a:t>
            </a:r>
            <a:r>
              <a:rPr sz="1100" spc="0" dirty="0" smtClean="0">
                <a:latin typeface="Tahoma"/>
                <a:cs typeface="Tahoma"/>
              </a:rPr>
              <a:t>dule</a:t>
            </a:r>
            <a:endParaRPr sz="1100">
              <a:latin typeface="Tahoma"/>
              <a:cs typeface="Tahoma"/>
            </a:endParaRPr>
          </a:p>
          <a:p>
            <a:pPr marL="175768" marR="2103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bo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insta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 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860" y="6836652"/>
            <a:ext cx="578746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ASP arr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ves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onsite</a:t>
            </a:r>
            <a:r>
              <a:rPr sz="1100" spc="-9" dirty="0" smtClean="0">
                <a:latin typeface="Tahoma"/>
                <a:cs typeface="Tahoma"/>
              </a:rPr>
              <a:t> o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sc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dul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date 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</a:t>
            </a:r>
            <a:r>
              <a:rPr sz="1100" spc="-4" dirty="0" smtClean="0">
                <a:latin typeface="Tahoma"/>
                <a:cs typeface="Tahoma"/>
              </a:rPr>
              <a:t>cee</a:t>
            </a:r>
            <a:r>
              <a:rPr sz="1100" spc="0" dirty="0" smtClean="0">
                <a:latin typeface="Tahoma"/>
                <a:cs typeface="Tahoma"/>
              </a:rPr>
              <a:t>ds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insp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7202412"/>
            <a:ext cx="539879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2.1 A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n of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out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ide </a:t>
            </a:r>
            <a:r>
              <a:rPr sz="1100" spc="-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ox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-4" dirty="0" smtClean="0">
                <a:latin typeface="Tahoma"/>
                <a:cs typeface="Tahoma"/>
              </a:rPr>
              <a:t>han</a:t>
            </a:r>
            <a:r>
              <a:rPr sz="1100" spc="0" dirty="0" smtClean="0">
                <a:latin typeface="Tahoma"/>
                <a:cs typeface="Tahoma"/>
              </a:rPr>
              <a:t>dli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4" y="7568172"/>
            <a:ext cx="5539956" cy="339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2.2 A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ss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19" dirty="0" smtClean="0">
                <a:latin typeface="Tahoma"/>
                <a:cs typeface="Tahoma"/>
              </a:rPr>
              <a:t>m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,</a:t>
            </a:r>
            <a:endParaRPr sz="1100">
              <a:latin typeface="Tahoma"/>
              <a:cs typeface="Tahoma"/>
            </a:endParaRPr>
          </a:p>
          <a:p>
            <a:pPr marL="251968" marR="2103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ssori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 p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rip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ls su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h as produ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-4" dirty="0" smtClean="0">
                <a:latin typeface="Tahoma"/>
                <a:cs typeface="Tahoma"/>
              </a:rPr>
              <a:t>anua</a:t>
            </a:r>
            <a:r>
              <a:rPr sz="1100" spc="0" dirty="0" smtClean="0">
                <a:latin typeface="Tahoma"/>
                <a:cs typeface="Tahoma"/>
              </a:rPr>
              <a:t>ls.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860" y="8108049"/>
            <a:ext cx="29137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 O</a:t>
            </a:r>
            <a:r>
              <a:rPr sz="1100" spc="-4" dirty="0" smtClean="0">
                <a:latin typeface="Tahoma"/>
                <a:cs typeface="Tahoma"/>
              </a:rPr>
              <a:t>K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</a:t>
            </a:r>
            <a:r>
              <a:rPr sz="1100" spc="-4" dirty="0" smtClean="0">
                <a:latin typeface="Tahoma"/>
                <a:cs typeface="Tahoma"/>
              </a:rPr>
              <a:t>cee</a:t>
            </a:r>
            <a:r>
              <a:rPr sz="1100" spc="0" dirty="0" smtClean="0">
                <a:latin typeface="Tahoma"/>
                <a:cs typeface="Tahoma"/>
              </a:rPr>
              <a:t>ds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-4" dirty="0" smtClean="0">
                <a:latin typeface="Tahoma"/>
                <a:cs typeface="Tahoma"/>
              </a:rPr>
              <a:t>th</a:t>
            </a:r>
            <a:r>
              <a:rPr sz="1100" spc="0" dirty="0" smtClean="0">
                <a:latin typeface="Tahoma"/>
                <a:cs typeface="Tahoma"/>
              </a:rPr>
              <a:t>e insta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 st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44933"/>
              </p:ext>
            </p:extLst>
          </p:nvPr>
        </p:nvGraphicFramePr>
        <p:xfrm>
          <a:off x="609600" y="457200"/>
          <a:ext cx="6705600" cy="9162608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</a:tblGrid>
              <a:tr h="266355">
                <a:tc gridSpan="2"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DCP 2015 Packages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266355"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 gridSpan="2"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Batch 29 Kinder to Grade 3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Laptop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Projector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Multimedia Speaker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 gridSpan="2"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Batch 30 Grade 4 to Grade 6 (1 package)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Host PCs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Thin Clients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Laptop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48" LED TV (w/ wall mount)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 gridSpan="2"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Batch 31 Grade 4 to Grade 6 (2 packages)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Host PCs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Thin Clients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Laptop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48" LED TV (w/ wall mount)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 gridSpan="2"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Batch 32 Grade 4 to Grade 6 (2 packages + tablets)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Host PCs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Thin Clients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Laptop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48" LED TV (w/ wall mount)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Tablets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 gridSpan="2"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Batch 33 Grade 7 to Grade 12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Host PCs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Thin Clients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Laptop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355">
                <a:tc>
                  <a:txBody>
                    <a:bodyPr/>
                    <a:lstStyle/>
                    <a:p>
                      <a:pPr algn="r"/>
                      <a:r>
                        <a:rPr lang="en-PH" sz="16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effectLst/>
                          <a:latin typeface="arial" panose="020B0604020202020204" pitchFamily="34" charset="0"/>
                        </a:rPr>
                        <a:t>Projector</a:t>
                      </a:r>
                    </a:p>
                  </a:txBody>
                  <a:tcPr marL="51729" marR="51729" marT="25864" marB="258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2525" y="4033520"/>
            <a:ext cx="4293870" cy="1311909"/>
          </a:xfrm>
          <a:custGeom>
            <a:avLst/>
            <a:gdLst/>
            <a:ahLst/>
            <a:cxnLst/>
            <a:rect l="l" t="t" r="r" b="b"/>
            <a:pathLst>
              <a:path w="4293870" h="1311909">
                <a:moveTo>
                  <a:pt x="218694" y="0"/>
                </a:moveTo>
                <a:lnTo>
                  <a:pt x="200756" y="724"/>
                </a:lnTo>
                <a:lnTo>
                  <a:pt x="183218" y="2862"/>
                </a:lnTo>
                <a:lnTo>
                  <a:pt x="133564" y="17186"/>
                </a:lnTo>
                <a:lnTo>
                  <a:pt x="89532" y="42196"/>
                </a:lnTo>
                <a:lnTo>
                  <a:pt x="52640" y="76372"/>
                </a:lnTo>
                <a:lnTo>
                  <a:pt x="24408" y="118193"/>
                </a:lnTo>
                <a:lnTo>
                  <a:pt x="6355" y="166140"/>
                </a:lnTo>
                <a:lnTo>
                  <a:pt x="0" y="218693"/>
                </a:lnTo>
                <a:lnTo>
                  <a:pt x="0" y="1093215"/>
                </a:lnTo>
                <a:lnTo>
                  <a:pt x="6355" y="1145769"/>
                </a:lnTo>
                <a:lnTo>
                  <a:pt x="24408" y="1193716"/>
                </a:lnTo>
                <a:lnTo>
                  <a:pt x="52640" y="1235537"/>
                </a:lnTo>
                <a:lnTo>
                  <a:pt x="89532" y="1269713"/>
                </a:lnTo>
                <a:lnTo>
                  <a:pt x="133564" y="1294723"/>
                </a:lnTo>
                <a:lnTo>
                  <a:pt x="183218" y="1309047"/>
                </a:lnTo>
                <a:lnTo>
                  <a:pt x="218694" y="1311909"/>
                </a:lnTo>
                <a:lnTo>
                  <a:pt x="4075176" y="1311909"/>
                </a:lnTo>
                <a:lnTo>
                  <a:pt x="4127729" y="1305553"/>
                </a:lnTo>
                <a:lnTo>
                  <a:pt x="4175676" y="1287498"/>
                </a:lnTo>
                <a:lnTo>
                  <a:pt x="4217497" y="1259264"/>
                </a:lnTo>
                <a:lnTo>
                  <a:pt x="4251673" y="1222371"/>
                </a:lnTo>
                <a:lnTo>
                  <a:pt x="4276683" y="1178339"/>
                </a:lnTo>
                <a:lnTo>
                  <a:pt x="4291007" y="1128688"/>
                </a:lnTo>
                <a:lnTo>
                  <a:pt x="4293870" y="1093215"/>
                </a:lnTo>
                <a:lnTo>
                  <a:pt x="4293870" y="218693"/>
                </a:lnTo>
                <a:lnTo>
                  <a:pt x="4287513" y="166140"/>
                </a:lnTo>
                <a:lnTo>
                  <a:pt x="4269458" y="118193"/>
                </a:lnTo>
                <a:lnTo>
                  <a:pt x="4241224" y="76372"/>
                </a:lnTo>
                <a:lnTo>
                  <a:pt x="4204331" y="42196"/>
                </a:lnTo>
                <a:lnTo>
                  <a:pt x="4160299" y="17186"/>
                </a:lnTo>
                <a:lnTo>
                  <a:pt x="4110648" y="2862"/>
                </a:lnTo>
                <a:lnTo>
                  <a:pt x="4075176" y="0"/>
                </a:lnTo>
                <a:lnTo>
                  <a:pt x="2186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2525" y="4033520"/>
            <a:ext cx="4293870" cy="1311909"/>
          </a:xfrm>
          <a:custGeom>
            <a:avLst/>
            <a:gdLst/>
            <a:ahLst/>
            <a:cxnLst/>
            <a:rect l="l" t="t" r="r" b="b"/>
            <a:pathLst>
              <a:path w="4293870" h="1311909">
                <a:moveTo>
                  <a:pt x="218694" y="0"/>
                </a:moveTo>
                <a:lnTo>
                  <a:pt x="166136" y="6356"/>
                </a:lnTo>
                <a:lnTo>
                  <a:pt x="118187" y="24411"/>
                </a:lnTo>
                <a:lnTo>
                  <a:pt x="76366" y="52645"/>
                </a:lnTo>
                <a:lnTo>
                  <a:pt x="42192" y="89538"/>
                </a:lnTo>
                <a:lnTo>
                  <a:pt x="17184" y="133570"/>
                </a:lnTo>
                <a:lnTo>
                  <a:pt x="2862" y="183221"/>
                </a:lnTo>
                <a:lnTo>
                  <a:pt x="0" y="218693"/>
                </a:lnTo>
                <a:lnTo>
                  <a:pt x="0" y="1093215"/>
                </a:lnTo>
                <a:lnTo>
                  <a:pt x="6355" y="1145769"/>
                </a:lnTo>
                <a:lnTo>
                  <a:pt x="24408" y="1193716"/>
                </a:lnTo>
                <a:lnTo>
                  <a:pt x="52640" y="1235537"/>
                </a:lnTo>
                <a:lnTo>
                  <a:pt x="89532" y="1269713"/>
                </a:lnTo>
                <a:lnTo>
                  <a:pt x="133564" y="1294723"/>
                </a:lnTo>
                <a:lnTo>
                  <a:pt x="183218" y="1309047"/>
                </a:lnTo>
                <a:lnTo>
                  <a:pt x="218694" y="1311909"/>
                </a:lnTo>
                <a:lnTo>
                  <a:pt x="4075176" y="1311909"/>
                </a:lnTo>
                <a:lnTo>
                  <a:pt x="4127729" y="1305553"/>
                </a:lnTo>
                <a:lnTo>
                  <a:pt x="4175676" y="1287498"/>
                </a:lnTo>
                <a:lnTo>
                  <a:pt x="4217497" y="1259264"/>
                </a:lnTo>
                <a:lnTo>
                  <a:pt x="4251673" y="1222371"/>
                </a:lnTo>
                <a:lnTo>
                  <a:pt x="4276683" y="1178339"/>
                </a:lnTo>
                <a:lnTo>
                  <a:pt x="4291007" y="1128688"/>
                </a:lnTo>
                <a:lnTo>
                  <a:pt x="4293870" y="1093215"/>
                </a:lnTo>
                <a:lnTo>
                  <a:pt x="4293870" y="218693"/>
                </a:lnTo>
                <a:lnTo>
                  <a:pt x="4287513" y="166140"/>
                </a:lnTo>
                <a:lnTo>
                  <a:pt x="4269458" y="118193"/>
                </a:lnTo>
                <a:lnTo>
                  <a:pt x="4241224" y="76372"/>
                </a:lnTo>
                <a:lnTo>
                  <a:pt x="4204331" y="42196"/>
                </a:lnTo>
                <a:lnTo>
                  <a:pt x="4160299" y="17186"/>
                </a:lnTo>
                <a:lnTo>
                  <a:pt x="4110648" y="2862"/>
                </a:lnTo>
                <a:lnTo>
                  <a:pt x="4075176" y="0"/>
                </a:lnTo>
                <a:lnTo>
                  <a:pt x="2186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9675" y="4147820"/>
            <a:ext cx="1114425" cy="111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2860" y="640211"/>
            <a:ext cx="75254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Re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ers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604" y="1017385"/>
            <a:ext cx="3763239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se</a:t>
            </a:r>
            <a:r>
              <a:rPr sz="1100" b="1" spc="0" dirty="0" smtClean="0">
                <a:latin typeface="Tahoma"/>
                <a:cs typeface="Tahoma"/>
              </a:rPr>
              <a:t>nt</a:t>
            </a:r>
            <a:r>
              <a:rPr sz="1100" b="1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date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time of u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bo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9" dirty="0" smtClean="0">
                <a:latin typeface="Tahoma"/>
                <a:cs typeface="Tahoma"/>
              </a:rPr>
              <a:t>g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604" y="1383145"/>
            <a:ext cx="4247665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nsu</a:t>
            </a:r>
            <a:r>
              <a:rPr sz="1100" b="1" spc="-14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1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quir</a:t>
            </a:r>
            <a:r>
              <a:rPr sz="1100" spc="-4" dirty="0" smtClean="0">
                <a:latin typeface="Tahoma"/>
                <a:cs typeface="Tahoma"/>
              </a:rPr>
              <a:t>emen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ve b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n co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ted.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2860" y="1877265"/>
            <a:ext cx="99794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s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l</a:t>
            </a:r>
            <a:r>
              <a:rPr sz="1400" b="1" spc="-14" dirty="0" smtClean="0">
                <a:solidFill>
                  <a:srgbClr val="365F91"/>
                </a:solidFill>
                <a:latin typeface="Cambria"/>
                <a:cs typeface="Cambria"/>
              </a:rPr>
              <a:t>l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ion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860" y="2413717"/>
            <a:ext cx="1867269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-3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b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300" b="1" spc="-19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-3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la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2860" y="2808085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1460" y="2808085"/>
            <a:ext cx="5776910" cy="697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26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6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bo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5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6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25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te,</a:t>
            </a:r>
            <a:r>
              <a:rPr sz="1100" spc="26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6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</a:t>
            </a:r>
            <a:endParaRPr sz="1100">
              <a:latin typeface="Tahoma"/>
              <a:cs typeface="Tahoma"/>
            </a:endParaRPr>
          </a:p>
          <a:p>
            <a:pPr marL="12700" marR="1720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pro</a:t>
            </a:r>
            <a:r>
              <a:rPr sz="1100" spc="-4" dirty="0" smtClean="0">
                <a:latin typeface="Tahoma"/>
                <a:cs typeface="Tahoma"/>
              </a:rPr>
              <a:t>cee</a:t>
            </a:r>
            <a:r>
              <a:rPr sz="1100" spc="0" dirty="0" smtClean="0">
                <a:latin typeface="Tahoma"/>
                <a:cs typeface="Tahoma"/>
              </a:rPr>
              <a:t>ds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begin set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insta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 a</a:t>
            </a:r>
            <a:r>
              <a:rPr sz="1100" spc="-1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gu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 on </a:t>
            </a:r>
            <a:r>
              <a:rPr sz="1100" spc="-4" dirty="0" smtClean="0">
                <a:latin typeface="Tahoma"/>
                <a:cs typeface="Tahoma"/>
              </a:rPr>
              <a:t>eac</a:t>
            </a:r>
            <a:r>
              <a:rPr sz="1100" spc="0" dirty="0" smtClean="0">
                <a:latin typeface="Tahoma"/>
                <a:cs typeface="Tahoma"/>
              </a:rPr>
              <a:t>h assig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ssroo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4608">
              <a:lnSpc>
                <a:spcPct val="103905"/>
              </a:lnSpc>
              <a:spcBef>
                <a:spcPts val="125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stall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tion,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tests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king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ompli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echn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 spe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860" y="3166225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2860" y="3524746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1460" y="3524746"/>
            <a:ext cx="4653501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dy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re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34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terp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rt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rib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tral 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 (r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886" y="3524746"/>
            <a:ext cx="85834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quir</a:t>
            </a:r>
            <a:r>
              <a:rPr sz="1100" spc="-4" dirty="0" smtClean="0">
                <a:latin typeface="Tahoma"/>
                <a:cs typeface="Tahoma"/>
              </a:rPr>
              <a:t>emen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7302" y="3524746"/>
            <a:ext cx="18219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1946" y="4198746"/>
            <a:ext cx="3005289" cy="809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420"/>
              </a:lnSpc>
              <a:spcBef>
                <a:spcPts val="71"/>
              </a:spcBef>
            </a:pPr>
            <a:r>
              <a:rPr sz="1950" spc="4" baseline="2100" dirty="0" smtClean="0">
                <a:latin typeface="Calibri"/>
                <a:cs typeface="Calibri"/>
              </a:rPr>
              <a:t>T</a:t>
            </a:r>
            <a:r>
              <a:rPr sz="1950" spc="0" baseline="2100" dirty="0" smtClean="0">
                <a:latin typeface="Calibri"/>
                <a:cs typeface="Calibri"/>
              </a:rPr>
              <a:t>he</a:t>
            </a:r>
            <a:r>
              <a:rPr sz="1950" spc="-19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i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-4" baseline="2100" dirty="0" smtClean="0">
                <a:latin typeface="Calibri"/>
                <a:cs typeface="Calibri"/>
              </a:rPr>
              <a:t>t</a:t>
            </a:r>
            <a:r>
              <a:rPr sz="1950" spc="0" baseline="2100" dirty="0" smtClean="0">
                <a:latin typeface="Calibri"/>
                <a:cs typeface="Calibri"/>
              </a:rPr>
              <a:t>a</a:t>
            </a:r>
            <a:r>
              <a:rPr sz="1950" spc="4" baseline="2100" dirty="0" smtClean="0">
                <a:latin typeface="Calibri"/>
                <a:cs typeface="Calibri"/>
              </a:rPr>
              <a:t>l</a:t>
            </a:r>
            <a:r>
              <a:rPr sz="1950" spc="0" baseline="2100" dirty="0" smtClean="0">
                <a:latin typeface="Calibri"/>
                <a:cs typeface="Calibri"/>
              </a:rPr>
              <a:t>l</a:t>
            </a:r>
            <a:r>
              <a:rPr sz="1950" spc="4" baseline="2100" dirty="0" smtClean="0">
                <a:latin typeface="Calibri"/>
                <a:cs typeface="Calibri"/>
              </a:rPr>
              <a:t>a</a:t>
            </a:r>
            <a:r>
              <a:rPr sz="1950" spc="0" baseline="2100" dirty="0" smtClean="0">
                <a:latin typeface="Calibri"/>
                <a:cs typeface="Calibri"/>
              </a:rPr>
              <a:t>tion</a:t>
            </a:r>
            <a:r>
              <a:rPr sz="1950" spc="-63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c</a:t>
            </a:r>
            <a:r>
              <a:rPr sz="1950" spc="4" baseline="2100" dirty="0" smtClean="0">
                <a:latin typeface="Calibri"/>
                <a:cs typeface="Calibri"/>
              </a:rPr>
              <a:t>a</a:t>
            </a:r>
            <a:r>
              <a:rPr sz="1950" spc="0" baseline="2100" dirty="0" smtClean="0">
                <a:latin typeface="Calibri"/>
                <a:cs typeface="Calibri"/>
              </a:rPr>
              <a:t>n</a:t>
            </a:r>
            <a:r>
              <a:rPr sz="1950" spc="-18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on</a:t>
            </a:r>
            <a:r>
              <a:rPr sz="1950" spc="14" baseline="2100" dirty="0" smtClean="0">
                <a:latin typeface="Calibri"/>
                <a:cs typeface="Calibri"/>
              </a:rPr>
              <a:t>l</a:t>
            </a:r>
            <a:r>
              <a:rPr sz="1950" spc="0" baseline="2100" dirty="0" smtClean="0">
                <a:latin typeface="Calibri"/>
                <a:cs typeface="Calibri"/>
              </a:rPr>
              <a:t>y</a:t>
            </a:r>
            <a:r>
              <a:rPr sz="1950" spc="-27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p</a:t>
            </a:r>
            <a:r>
              <a:rPr sz="1950" spc="4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4" baseline="2100" dirty="0" smtClean="0">
                <a:latin typeface="Calibri"/>
                <a:cs typeface="Calibri"/>
              </a:rPr>
              <a:t>c</a:t>
            </a:r>
            <a:r>
              <a:rPr sz="1950" spc="0" baseline="2100" dirty="0" smtClean="0">
                <a:latin typeface="Calibri"/>
                <a:cs typeface="Calibri"/>
              </a:rPr>
              <a:t>e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d</a:t>
            </a:r>
            <a:r>
              <a:rPr sz="1950" spc="-43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d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p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n</a:t>
            </a:r>
            <a:r>
              <a:rPr sz="1950" spc="4" baseline="2100" dirty="0" smtClean="0">
                <a:latin typeface="Calibri"/>
                <a:cs typeface="Calibri"/>
              </a:rPr>
              <a:t>d</a:t>
            </a:r>
            <a:r>
              <a:rPr sz="1950" spc="0" baseline="2100" dirty="0" smtClean="0">
                <a:latin typeface="Calibri"/>
                <a:cs typeface="Calibri"/>
              </a:rPr>
              <a:t>i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g</a:t>
            </a:r>
            <a:endParaRPr sz="1300">
              <a:latin typeface="Calibri"/>
              <a:cs typeface="Calibri"/>
            </a:endParaRPr>
          </a:p>
          <a:p>
            <a:pPr marL="76708" marR="12344">
              <a:lnSpc>
                <a:spcPts val="1570"/>
              </a:lnSpc>
              <a:spcBef>
                <a:spcPts val="7"/>
              </a:spcBef>
            </a:pPr>
            <a:r>
              <a:rPr sz="1950" spc="0" baseline="2100" dirty="0" smtClean="0">
                <a:latin typeface="Calibri"/>
                <a:cs typeface="Calibri"/>
              </a:rPr>
              <a:t>on</a:t>
            </a:r>
            <a:r>
              <a:rPr sz="1950" spc="-18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the</a:t>
            </a:r>
            <a:r>
              <a:rPr sz="1950" spc="-22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r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a</a:t>
            </a:r>
            <a:r>
              <a:rPr sz="1950" spc="4" baseline="2100" dirty="0" smtClean="0">
                <a:latin typeface="Calibri"/>
                <a:cs typeface="Calibri"/>
              </a:rPr>
              <a:t>d</a:t>
            </a:r>
            <a:r>
              <a:rPr sz="1950" spc="0" baseline="2100" dirty="0" smtClean="0">
                <a:latin typeface="Calibri"/>
                <a:cs typeface="Calibri"/>
              </a:rPr>
              <a:t>i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ess</a:t>
            </a:r>
            <a:r>
              <a:rPr sz="1950" spc="-50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of</a:t>
            </a:r>
            <a:r>
              <a:rPr sz="1950" spc="-5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the</a:t>
            </a:r>
            <a:r>
              <a:rPr sz="1950" spc="-22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sc</a:t>
            </a:r>
            <a:r>
              <a:rPr sz="1950" spc="19" baseline="2100" dirty="0" smtClean="0">
                <a:latin typeface="Calibri"/>
                <a:cs typeface="Calibri"/>
              </a:rPr>
              <a:t>h</a:t>
            </a:r>
            <a:r>
              <a:rPr sz="1950" spc="0" baseline="2100" dirty="0" smtClean="0">
                <a:latin typeface="Calibri"/>
                <a:cs typeface="Calibri"/>
              </a:rPr>
              <a:t>oo</a:t>
            </a:r>
            <a:r>
              <a:rPr sz="1950" spc="4" baseline="2100" dirty="0" smtClean="0">
                <a:latin typeface="Calibri"/>
                <a:cs typeface="Calibri"/>
              </a:rPr>
              <a:t>l</a:t>
            </a:r>
            <a:r>
              <a:rPr sz="1950" spc="0" baseline="2100" dirty="0" smtClean="0">
                <a:latin typeface="Calibri"/>
                <a:cs typeface="Calibri"/>
              </a:rPr>
              <a:t>’s</a:t>
            </a:r>
            <a:r>
              <a:rPr sz="1950" spc="-42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c</a:t>
            </a:r>
            <a:r>
              <a:rPr sz="1950" spc="4" baseline="2100" dirty="0" smtClean="0">
                <a:latin typeface="Calibri"/>
                <a:cs typeface="Calibri"/>
              </a:rPr>
              <a:t>l</a:t>
            </a:r>
            <a:r>
              <a:rPr sz="1950" spc="0" baseline="2100" dirty="0" smtClean="0">
                <a:latin typeface="Calibri"/>
                <a:cs typeface="Calibri"/>
              </a:rPr>
              <a:t>assro</a:t>
            </a:r>
            <a:r>
              <a:rPr sz="1950" spc="14" baseline="2100" dirty="0" smtClean="0">
                <a:latin typeface="Calibri"/>
                <a:cs typeface="Calibri"/>
              </a:rPr>
              <a:t>o</a:t>
            </a:r>
            <a:r>
              <a:rPr sz="1950" spc="0" baseline="2100" dirty="0" smtClean="0">
                <a:latin typeface="Calibri"/>
                <a:cs typeface="Calibri"/>
              </a:rPr>
              <a:t>m</a:t>
            </a:r>
            <a:endParaRPr sz="1300">
              <a:latin typeface="Calibri"/>
              <a:cs typeface="Calibri"/>
            </a:endParaRPr>
          </a:p>
          <a:p>
            <a:pPr marL="76708" marR="12344">
              <a:lnSpc>
                <a:spcPts val="1585"/>
              </a:lnSpc>
              <a:spcBef>
                <a:spcPts val="0"/>
              </a:spcBef>
            </a:pPr>
            <a:r>
              <a:rPr sz="1950" spc="0" baseline="2100" dirty="0" smtClean="0">
                <a:latin typeface="Calibri"/>
                <a:cs typeface="Calibri"/>
              </a:rPr>
              <a:t>or</a:t>
            </a:r>
            <a:r>
              <a:rPr sz="1950" spc="-11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l</a:t>
            </a:r>
            <a:r>
              <a:rPr sz="1950" spc="4" baseline="2100" dirty="0" smtClean="0">
                <a:latin typeface="Calibri"/>
                <a:cs typeface="Calibri"/>
              </a:rPr>
              <a:t>a</a:t>
            </a:r>
            <a:r>
              <a:rPr sz="1950" spc="0" baseline="2100" dirty="0" smtClean="0">
                <a:latin typeface="Calibri"/>
                <a:cs typeface="Calibri"/>
              </a:rPr>
              <a:t>b</a:t>
            </a:r>
            <a:r>
              <a:rPr sz="1950" spc="4" baseline="2100" dirty="0" smtClean="0">
                <a:latin typeface="Calibri"/>
                <a:cs typeface="Calibri"/>
              </a:rPr>
              <a:t>o</a:t>
            </a:r>
            <a:r>
              <a:rPr sz="1950" spc="0" baseline="2100" dirty="0" smtClean="0">
                <a:latin typeface="Calibri"/>
                <a:cs typeface="Calibri"/>
              </a:rPr>
              <a:t>r</a:t>
            </a:r>
            <a:r>
              <a:rPr sz="1950" spc="4" baseline="2100" dirty="0" smtClean="0">
                <a:latin typeface="Calibri"/>
                <a:cs typeface="Calibri"/>
              </a:rPr>
              <a:t>a</a:t>
            </a:r>
            <a:r>
              <a:rPr sz="1950" spc="0" baseline="2100" dirty="0" smtClean="0">
                <a:latin typeface="Calibri"/>
                <a:cs typeface="Calibri"/>
              </a:rPr>
              <a:t>tory.</a:t>
            </a:r>
            <a:r>
              <a:rPr sz="1950" spc="-63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In</a:t>
            </a:r>
            <a:r>
              <a:rPr sz="1950" spc="4" baseline="2100" dirty="0" smtClean="0">
                <a:latin typeface="Calibri"/>
                <a:cs typeface="Calibri"/>
              </a:rPr>
              <a:t>c</a:t>
            </a:r>
            <a:r>
              <a:rPr sz="1950" spc="9" baseline="2100" dirty="0" smtClean="0">
                <a:latin typeface="Calibri"/>
                <a:cs typeface="Calibri"/>
              </a:rPr>
              <a:t>o</a:t>
            </a:r>
            <a:r>
              <a:rPr sz="1950" spc="0" baseline="2100" dirty="0" smtClean="0">
                <a:latin typeface="Calibri"/>
                <a:cs typeface="Calibri"/>
              </a:rPr>
              <a:t>mpl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te</a:t>
            </a:r>
            <a:r>
              <a:rPr sz="1950" spc="-64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c</a:t>
            </a:r>
            <a:r>
              <a:rPr sz="1950" spc="4" baseline="2100" dirty="0" smtClean="0">
                <a:latin typeface="Calibri"/>
                <a:cs typeface="Calibri"/>
              </a:rPr>
              <a:t>l</a:t>
            </a:r>
            <a:r>
              <a:rPr sz="1950" spc="0" baseline="2100" dirty="0" smtClean="0">
                <a:latin typeface="Calibri"/>
                <a:cs typeface="Calibri"/>
              </a:rPr>
              <a:t>assro</a:t>
            </a:r>
            <a:r>
              <a:rPr sz="1950" spc="14" baseline="2100" dirty="0" smtClean="0">
                <a:latin typeface="Calibri"/>
                <a:cs typeface="Calibri"/>
              </a:rPr>
              <a:t>o</a:t>
            </a:r>
            <a:r>
              <a:rPr sz="1950" spc="0" baseline="2100" dirty="0" smtClean="0">
                <a:latin typeface="Calibri"/>
                <a:cs typeface="Calibri"/>
              </a:rPr>
              <a:t>m</a:t>
            </a:r>
            <a:endParaRPr sz="1300">
              <a:latin typeface="Calibri"/>
              <a:cs typeface="Calibri"/>
            </a:endParaRPr>
          </a:p>
          <a:p>
            <a:pPr marL="76708" marR="12344">
              <a:lnSpc>
                <a:spcPct val="101725"/>
              </a:lnSpc>
            </a:pPr>
            <a:r>
              <a:rPr sz="1300" spc="0" dirty="0" smtClean="0">
                <a:latin typeface="Calibri"/>
                <a:cs typeface="Calibri"/>
              </a:rPr>
              <a:t>r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q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eme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ts</a:t>
            </a:r>
            <a:r>
              <a:rPr sz="1300" spc="-8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mea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s</a:t>
            </a:r>
            <a:r>
              <a:rPr sz="1300" spc="259" dirty="0" smtClean="0">
                <a:latin typeface="Calibri"/>
                <a:cs typeface="Calibri"/>
              </a:rPr>
              <a:t> </a:t>
            </a:r>
            <a:r>
              <a:rPr sz="1400" b="1" spc="-275" dirty="0" smtClean="0">
                <a:latin typeface="Calibri"/>
                <a:cs typeface="Calibri"/>
              </a:rPr>
              <a:t> </a:t>
            </a:r>
            <a:r>
              <a:rPr sz="1400" b="1" u="heavy" spc="0" dirty="0" smtClean="0">
                <a:latin typeface="Calibri"/>
                <a:cs typeface="Calibri"/>
              </a:rPr>
              <a:t>NO</a:t>
            </a:r>
            <a:r>
              <a:rPr sz="1400" b="1" u="heavy" spc="-4" dirty="0" smtClean="0">
                <a:latin typeface="Calibri"/>
                <a:cs typeface="Calibri"/>
              </a:rPr>
              <a:t> </a:t>
            </a:r>
            <a:r>
              <a:rPr sz="1400" b="1" u="heavy" spc="0" dirty="0" smtClean="0">
                <a:latin typeface="Calibri"/>
                <a:cs typeface="Calibri"/>
              </a:rPr>
              <a:t>IN</a:t>
            </a:r>
            <a:r>
              <a:rPr sz="1400" b="1" u="heavy" spc="-4" dirty="0" smtClean="0">
                <a:latin typeface="Calibri"/>
                <a:cs typeface="Calibri"/>
              </a:rPr>
              <a:t>S</a:t>
            </a:r>
            <a:r>
              <a:rPr sz="1400" b="1" u="heavy" spc="0" dirty="0" smtClean="0">
                <a:latin typeface="Calibri"/>
                <a:cs typeface="Calibri"/>
              </a:rPr>
              <a:t>TAL</a:t>
            </a:r>
            <a:r>
              <a:rPr sz="1400" b="1" u="heavy" spc="-9" dirty="0" smtClean="0">
                <a:latin typeface="Calibri"/>
                <a:cs typeface="Calibri"/>
              </a:rPr>
              <a:t>L</a:t>
            </a:r>
            <a:r>
              <a:rPr sz="1400" b="1" u="heavy" spc="0" dirty="0" smtClean="0">
                <a:latin typeface="Calibri"/>
                <a:cs typeface="Calibri"/>
              </a:rPr>
              <a:t>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860" y="5599164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4.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1460" y="5599164"/>
            <a:ext cx="360298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 sc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 m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follow</a:t>
            </a:r>
            <a:r>
              <a:rPr sz="1100" spc="-9" dirty="0" smtClean="0">
                <a:latin typeface="Tahoma"/>
                <a:cs typeface="Tahoma"/>
              </a:rPr>
              <a:t>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rib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ssro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m layout.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21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1129030"/>
            <a:ext cx="5943600" cy="420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273" y="5630075"/>
            <a:ext cx="4514977" cy="319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2860" y="638687"/>
            <a:ext cx="274857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Sugg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-1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ed 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oo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m Layout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– Sec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on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da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860" y="5450590"/>
            <a:ext cx="282148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Sugg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-1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ed 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oo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m Layout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– E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22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5004" y="5932170"/>
            <a:ext cx="227075" cy="1425193"/>
          </a:xfrm>
          <a:custGeom>
            <a:avLst/>
            <a:gdLst/>
            <a:ahLst/>
            <a:cxnLst/>
            <a:rect l="l" t="t" r="r" b="b"/>
            <a:pathLst>
              <a:path w="227075" h="1425193">
                <a:moveTo>
                  <a:pt x="0" y="0"/>
                </a:moveTo>
                <a:lnTo>
                  <a:pt x="0" y="1425193"/>
                </a:lnTo>
                <a:lnTo>
                  <a:pt x="227075" y="1425193"/>
                </a:lnTo>
              </a:path>
            </a:pathLst>
          </a:custGeom>
          <a:ln w="12699">
            <a:solidFill>
              <a:srgbClr val="528B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5004" y="5932170"/>
            <a:ext cx="227075" cy="560324"/>
          </a:xfrm>
          <a:custGeom>
            <a:avLst/>
            <a:gdLst/>
            <a:ahLst/>
            <a:cxnLst/>
            <a:rect l="l" t="t" r="r" b="b"/>
            <a:pathLst>
              <a:path w="227075" h="560324">
                <a:moveTo>
                  <a:pt x="0" y="0"/>
                </a:moveTo>
                <a:lnTo>
                  <a:pt x="0" y="560324"/>
                </a:lnTo>
                <a:lnTo>
                  <a:pt x="227075" y="560324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0195" y="5067173"/>
            <a:ext cx="128016" cy="560324"/>
          </a:xfrm>
          <a:custGeom>
            <a:avLst/>
            <a:gdLst/>
            <a:ahLst/>
            <a:cxnLst/>
            <a:rect l="l" t="t" r="r" b="b"/>
            <a:pathLst>
              <a:path w="128016" h="560324">
                <a:moveTo>
                  <a:pt x="0" y="0"/>
                </a:moveTo>
                <a:lnTo>
                  <a:pt x="0" y="560324"/>
                </a:lnTo>
                <a:lnTo>
                  <a:pt x="128016" y="560324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2306" y="5067173"/>
            <a:ext cx="127888" cy="560324"/>
          </a:xfrm>
          <a:custGeom>
            <a:avLst/>
            <a:gdLst/>
            <a:ahLst/>
            <a:cxnLst/>
            <a:rect l="l" t="t" r="r" b="b"/>
            <a:pathLst>
              <a:path w="127888" h="560324">
                <a:moveTo>
                  <a:pt x="127888" y="0"/>
                </a:moveTo>
                <a:lnTo>
                  <a:pt x="127888" y="560324"/>
                </a:lnTo>
                <a:lnTo>
                  <a:pt x="0" y="560324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0227" y="4458068"/>
            <a:ext cx="1519936" cy="609104"/>
          </a:xfrm>
          <a:custGeom>
            <a:avLst/>
            <a:gdLst/>
            <a:ahLst/>
            <a:cxnLst/>
            <a:rect l="l" t="t" r="r" b="b"/>
            <a:pathLst>
              <a:path w="1519936" h="609104">
                <a:moveTo>
                  <a:pt x="0" y="609104"/>
                </a:moveTo>
                <a:lnTo>
                  <a:pt x="1519936" y="609104"/>
                </a:lnTo>
                <a:lnTo>
                  <a:pt x="1519936" y="0"/>
                </a:lnTo>
                <a:lnTo>
                  <a:pt x="0" y="0"/>
                </a:lnTo>
                <a:lnTo>
                  <a:pt x="0" y="6091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4122" y="5323065"/>
            <a:ext cx="1218209" cy="609104"/>
          </a:xfrm>
          <a:custGeom>
            <a:avLst/>
            <a:gdLst/>
            <a:ahLst/>
            <a:cxnLst/>
            <a:rect l="l" t="t" r="r" b="b"/>
            <a:pathLst>
              <a:path w="1218209" h="609104">
                <a:moveTo>
                  <a:pt x="0" y="609104"/>
                </a:moveTo>
                <a:lnTo>
                  <a:pt x="1218209" y="609104"/>
                </a:lnTo>
                <a:lnTo>
                  <a:pt x="1218209" y="0"/>
                </a:lnTo>
                <a:lnTo>
                  <a:pt x="0" y="0"/>
                </a:lnTo>
                <a:lnTo>
                  <a:pt x="0" y="6091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58211" y="5323065"/>
            <a:ext cx="1513713" cy="609104"/>
          </a:xfrm>
          <a:custGeom>
            <a:avLst/>
            <a:gdLst/>
            <a:ahLst/>
            <a:cxnLst/>
            <a:rect l="l" t="t" r="r" b="b"/>
            <a:pathLst>
              <a:path w="1513713" h="609104">
                <a:moveTo>
                  <a:pt x="0" y="609104"/>
                </a:moveTo>
                <a:lnTo>
                  <a:pt x="1513713" y="609104"/>
                </a:lnTo>
                <a:lnTo>
                  <a:pt x="1513713" y="0"/>
                </a:lnTo>
                <a:lnTo>
                  <a:pt x="0" y="0"/>
                </a:lnTo>
                <a:lnTo>
                  <a:pt x="0" y="6091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2079" y="6187935"/>
            <a:ext cx="1218209" cy="609104"/>
          </a:xfrm>
          <a:custGeom>
            <a:avLst/>
            <a:gdLst/>
            <a:ahLst/>
            <a:cxnLst/>
            <a:rect l="l" t="t" r="r" b="b"/>
            <a:pathLst>
              <a:path w="1218209" h="609104">
                <a:moveTo>
                  <a:pt x="0" y="609104"/>
                </a:moveTo>
                <a:lnTo>
                  <a:pt x="1218209" y="609104"/>
                </a:lnTo>
                <a:lnTo>
                  <a:pt x="1218209" y="0"/>
                </a:lnTo>
                <a:lnTo>
                  <a:pt x="0" y="0"/>
                </a:lnTo>
                <a:lnTo>
                  <a:pt x="0" y="6091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42079" y="7052805"/>
            <a:ext cx="1218209" cy="609104"/>
          </a:xfrm>
          <a:custGeom>
            <a:avLst/>
            <a:gdLst/>
            <a:ahLst/>
            <a:cxnLst/>
            <a:rect l="l" t="t" r="r" b="b"/>
            <a:pathLst>
              <a:path w="1218209" h="609104">
                <a:moveTo>
                  <a:pt x="0" y="609104"/>
                </a:moveTo>
                <a:lnTo>
                  <a:pt x="1218209" y="609104"/>
                </a:lnTo>
                <a:lnTo>
                  <a:pt x="1218209" y="0"/>
                </a:lnTo>
                <a:lnTo>
                  <a:pt x="0" y="0"/>
                </a:lnTo>
                <a:lnTo>
                  <a:pt x="0" y="6091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92860" y="640211"/>
            <a:ext cx="75254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Re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ers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0604" y="1017385"/>
            <a:ext cx="5769695" cy="340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Avo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d </a:t>
            </a:r>
            <a:r>
              <a:rPr sz="1100" b="1" spc="186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king 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dden 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unnece</a:t>
            </a:r>
            <a:r>
              <a:rPr sz="1100" spc="0" dirty="0" smtClean="0">
                <a:latin typeface="Tahoma"/>
                <a:cs typeface="Tahoma"/>
              </a:rPr>
              <a:t>ss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ry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chan</a:t>
            </a:r>
            <a:r>
              <a:rPr sz="1100" spc="0" dirty="0" smtClean="0">
                <a:latin typeface="Tahoma"/>
                <a:cs typeface="Tahoma"/>
              </a:rPr>
              <a:t>ges 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 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djustm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ts 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  <a:p>
            <a:pPr marL="241249" marR="2142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stall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 la</a:t>
            </a:r>
            <a:r>
              <a:rPr sz="1100" spc="-1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 </a:t>
            </a:r>
            <a:r>
              <a:rPr sz="1100" spc="-4" dirty="0" smtClean="0">
                <a:latin typeface="Tahoma"/>
                <a:cs typeface="Tahoma"/>
              </a:rPr>
              <a:t>th</a:t>
            </a:r>
            <a:r>
              <a:rPr sz="1100" spc="0" dirty="0" smtClean="0">
                <a:latin typeface="Tahoma"/>
                <a:cs typeface="Tahoma"/>
              </a:rPr>
              <a:t>e ASP,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this 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-4" dirty="0" smtClean="0">
                <a:latin typeface="Tahoma"/>
                <a:cs typeface="Tahoma"/>
              </a:rPr>
              <a:t>cau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1564501"/>
            <a:ext cx="5769073" cy="688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 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does 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it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its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Ps 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ke 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y 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odifi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 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d/or 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ddi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  <a:p>
            <a:pPr marL="241249" marR="7412" algn="just">
              <a:lnSpc>
                <a:spcPct val="104106"/>
              </a:lnSpc>
            </a:pP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prove</a:t>
            </a:r>
            <a:r>
              <a:rPr sz="1100" spc="-4" dirty="0" smtClean="0">
                <a:latin typeface="Tahoma"/>
                <a:cs typeface="Tahoma"/>
              </a:rPr>
              <a:t>men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q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stall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down 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Ter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of 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Cen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 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-1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odifi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 m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lted fi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h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suppli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9154" y="2452993"/>
            <a:ext cx="5543499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4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iab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s i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rr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 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the 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rf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m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 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ny un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uth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ze</a:t>
            </a:r>
            <a:r>
              <a:rPr sz="1100" b="1" spc="0" dirty="0" smtClean="0">
                <a:latin typeface="Tahoma"/>
                <a:cs typeface="Tahoma"/>
              </a:rPr>
              <a:t>d </a:t>
            </a:r>
            <a:r>
              <a:rPr sz="1100" b="1" spc="4" dirty="0" smtClean="0">
                <a:latin typeface="Tahoma"/>
                <a:cs typeface="Tahoma"/>
              </a:rPr>
              <a:t>w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rk at the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h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  <a:p>
            <a:pPr marL="18796" marR="21031">
              <a:lnSpc>
                <a:spcPct val="100585"/>
              </a:lnSpc>
            </a:pPr>
            <a:r>
              <a:rPr sz="1100" b="1" spc="0" dirty="0" smtClean="0">
                <a:latin typeface="Tahoma"/>
                <a:cs typeface="Tahoma"/>
              </a:rPr>
              <a:t>of sc</a:t>
            </a:r>
            <a:r>
              <a:rPr sz="1100" b="1" spc="-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nta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ves 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hall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h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-9" dirty="0" smtClean="0">
                <a:latin typeface="Tahoma"/>
                <a:cs typeface="Tahoma"/>
              </a:rPr>
              <a:t>g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the 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rd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g</a:t>
            </a:r>
            <a:r>
              <a:rPr sz="1100" b="1" spc="4" dirty="0" smtClean="0">
                <a:latin typeface="Tahoma"/>
                <a:cs typeface="Tahoma"/>
              </a:rPr>
              <a:t>l</a:t>
            </a:r>
            <a:r>
              <a:rPr sz="1100" b="1" spc="1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2860" y="3136089"/>
            <a:ext cx="5542630" cy="1112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93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s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pec</a:t>
            </a: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ion</a:t>
            </a:r>
            <a:endParaRPr sz="1400">
              <a:latin typeface="Cambria"/>
              <a:cs typeface="Cambria"/>
            </a:endParaRPr>
          </a:p>
          <a:p>
            <a:pPr marL="12700" marR="12593">
              <a:lnSpc>
                <a:spcPct val="97696"/>
              </a:lnSpc>
              <a:spcBef>
                <a:spcPts val="1081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endParaRPr sz="1300">
              <a:latin typeface="Cambria"/>
              <a:cs typeface="Cambria"/>
            </a:endParaRPr>
          </a:p>
          <a:p>
            <a:pPr marL="21843">
              <a:lnSpc>
                <a:spcPts val="1327"/>
              </a:lnSpc>
              <a:spcBef>
                <a:spcPts val="155"/>
              </a:spcBef>
            </a:pPr>
            <a:r>
              <a:rPr sz="1100" spc="0" dirty="0" smtClean="0">
                <a:latin typeface="Tahoma"/>
                <a:cs typeface="Tahoma"/>
              </a:rPr>
              <a:t>The exa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 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suppl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endParaRPr sz="1100">
              <a:latin typeface="Tahoma"/>
              <a:cs typeface="Tahoma"/>
            </a:endParaRPr>
          </a:p>
          <a:p>
            <a:pPr marL="21843">
              <a:lnSpc>
                <a:spcPts val="1327"/>
              </a:lnSpc>
              <a:spcBef>
                <a:spcPts val="184"/>
              </a:spcBef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ir</a:t>
            </a:r>
            <a:r>
              <a:rPr sz="1100" spc="-4" dirty="0" smtClean="0">
                <a:latin typeface="Tahoma"/>
                <a:cs typeface="Tahoma"/>
              </a:rPr>
              <a:t>emen</a:t>
            </a:r>
            <a:r>
              <a:rPr sz="1100" spc="0" dirty="0" smtClean="0">
                <a:latin typeface="Tahoma"/>
                <a:cs typeface="Tahoma"/>
              </a:rPr>
              <a:t>ts.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quir</a:t>
            </a:r>
            <a:r>
              <a:rPr sz="1100" spc="-4" dirty="0" smtClean="0">
                <a:latin typeface="Tahoma"/>
                <a:cs typeface="Tahoma"/>
              </a:rPr>
              <a:t>emen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de: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pplic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ble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gs,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 </a:t>
            </a:r>
            <a:endParaRPr sz="1100">
              <a:latin typeface="Tahoma"/>
              <a:cs typeface="Tahoma"/>
            </a:endParaRPr>
          </a:p>
          <a:p>
            <a:pPr marL="21843">
              <a:lnSpc>
                <a:spcPts val="1327"/>
              </a:lnSpc>
              <a:spcBef>
                <a:spcPts val="184"/>
              </a:spcBef>
            </a:pP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pu</a:t>
            </a:r>
            <a:r>
              <a:rPr sz="1100" spc="-4" dirty="0" smtClean="0">
                <a:latin typeface="Tahoma"/>
                <a:cs typeface="Tahoma"/>
              </a:rPr>
              <a:t>rcha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riptions.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4122" y="4458068"/>
            <a:ext cx="586104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070227" y="4458068"/>
            <a:ext cx="1519936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419">
              <a:lnSpc>
                <a:spcPts val="2405"/>
              </a:lnSpc>
              <a:spcBef>
                <a:spcPts val="120"/>
              </a:spcBef>
            </a:pP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specti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L="125603">
              <a:lnSpc>
                <a:spcPts val="2280"/>
              </a:lnSpc>
            </a:pPr>
            <a:r>
              <a:rPr sz="2200" spc="-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echn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0163" y="4458068"/>
            <a:ext cx="1570126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484122" y="5067173"/>
            <a:ext cx="1346073" cy="25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2830195" y="5067173"/>
            <a:ext cx="2330094" cy="25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484122" y="5323065"/>
            <a:ext cx="1218209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marL="157860">
              <a:lnSpc>
                <a:spcPct val="95825"/>
              </a:lnSpc>
            </a:pP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2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2331" y="5323065"/>
            <a:ext cx="127863" cy="304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830195" y="5323065"/>
            <a:ext cx="128016" cy="304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958211" y="5323065"/>
            <a:ext cx="1542189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8476"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marL="25145">
              <a:lnSpc>
                <a:spcPct val="95825"/>
              </a:lnSpc>
            </a:pP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22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1924" y="5323065"/>
            <a:ext cx="688365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702331" y="5627497"/>
            <a:ext cx="255879" cy="304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484122" y="5932170"/>
            <a:ext cx="2230881" cy="1425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715004" y="5932170"/>
            <a:ext cx="1445285" cy="255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715004" y="6187935"/>
            <a:ext cx="227075" cy="304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942079" y="6187935"/>
            <a:ext cx="1218209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2"/>
              </a:spcBef>
            </a:pPr>
            <a:endParaRPr sz="1000"/>
          </a:p>
          <a:p>
            <a:pPr marL="136779">
              <a:lnSpc>
                <a:spcPct val="95825"/>
              </a:lnSpc>
            </a:pP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Ran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5004" y="6492494"/>
            <a:ext cx="227075" cy="30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715004" y="6797040"/>
            <a:ext cx="1445285" cy="255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15004" y="7052805"/>
            <a:ext cx="227075" cy="304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942079" y="7052805"/>
            <a:ext cx="1218209" cy="60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marL="174879">
              <a:lnSpc>
                <a:spcPct val="95825"/>
              </a:lnSpc>
            </a:pP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terval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4122" y="7357363"/>
            <a:ext cx="2457957" cy="304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5758" y="969213"/>
            <a:ext cx="59435" cy="166420"/>
          </a:xfrm>
          <a:custGeom>
            <a:avLst/>
            <a:gdLst/>
            <a:ahLst/>
            <a:cxnLst/>
            <a:rect l="l" t="t" r="r" b="b"/>
            <a:pathLst>
              <a:path w="59435" h="166420">
                <a:moveTo>
                  <a:pt x="0" y="166420"/>
                </a:moveTo>
                <a:lnTo>
                  <a:pt x="59435" y="166420"/>
                </a:lnTo>
                <a:lnTo>
                  <a:pt x="59435" y="0"/>
                </a:lnTo>
                <a:lnTo>
                  <a:pt x="0" y="0"/>
                </a:lnTo>
                <a:lnTo>
                  <a:pt x="0" y="166420"/>
                </a:lnTo>
                <a:close/>
              </a:path>
            </a:pathLst>
          </a:custGeom>
          <a:solidFill>
            <a:srgbClr val="9747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55410" y="969213"/>
            <a:ext cx="59436" cy="166420"/>
          </a:xfrm>
          <a:custGeom>
            <a:avLst/>
            <a:gdLst/>
            <a:ahLst/>
            <a:cxnLst/>
            <a:rect l="l" t="t" r="r" b="b"/>
            <a:pathLst>
              <a:path w="59436" h="166420">
                <a:moveTo>
                  <a:pt x="0" y="166420"/>
                </a:moveTo>
                <a:lnTo>
                  <a:pt x="59436" y="166420"/>
                </a:lnTo>
                <a:lnTo>
                  <a:pt x="59436" y="0"/>
                </a:lnTo>
                <a:lnTo>
                  <a:pt x="0" y="0"/>
                </a:lnTo>
                <a:lnTo>
                  <a:pt x="0" y="166420"/>
                </a:lnTo>
                <a:close/>
              </a:path>
            </a:pathLst>
          </a:custGeom>
          <a:solidFill>
            <a:srgbClr val="9747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5194" y="969213"/>
            <a:ext cx="5030088" cy="166420"/>
          </a:xfrm>
          <a:custGeom>
            <a:avLst/>
            <a:gdLst/>
            <a:ahLst/>
            <a:cxnLst/>
            <a:rect l="l" t="t" r="r" b="b"/>
            <a:pathLst>
              <a:path w="5030088" h="166420">
                <a:moveTo>
                  <a:pt x="0" y="166420"/>
                </a:moveTo>
                <a:lnTo>
                  <a:pt x="5030088" y="166420"/>
                </a:lnTo>
                <a:lnTo>
                  <a:pt x="5030088" y="0"/>
                </a:lnTo>
                <a:lnTo>
                  <a:pt x="0" y="0"/>
                </a:lnTo>
                <a:lnTo>
                  <a:pt x="0" y="166420"/>
                </a:lnTo>
                <a:close/>
              </a:path>
            </a:pathLst>
          </a:custGeom>
          <a:solidFill>
            <a:srgbClr val="97470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5758" y="958596"/>
            <a:ext cx="5148961" cy="0"/>
          </a:xfrm>
          <a:custGeom>
            <a:avLst/>
            <a:gdLst/>
            <a:ahLst/>
            <a:cxnLst/>
            <a:rect l="l" t="t" r="r" b="b"/>
            <a:pathLst>
              <a:path w="5148961">
                <a:moveTo>
                  <a:pt x="0" y="0"/>
                </a:moveTo>
                <a:lnTo>
                  <a:pt x="5148961" y="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5758" y="968501"/>
            <a:ext cx="5148961" cy="0"/>
          </a:xfrm>
          <a:custGeom>
            <a:avLst/>
            <a:gdLst/>
            <a:ahLst/>
            <a:cxnLst/>
            <a:rect l="l" t="t" r="r" b="b"/>
            <a:pathLst>
              <a:path w="5148961">
                <a:moveTo>
                  <a:pt x="0" y="0"/>
                </a:moveTo>
                <a:lnTo>
                  <a:pt x="5148961" y="0"/>
                </a:lnTo>
              </a:path>
            </a:pathLst>
          </a:custGeom>
          <a:ln w="2794">
            <a:solidFill>
              <a:srgbClr val="9747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5758" y="1155446"/>
            <a:ext cx="59435" cy="460248"/>
          </a:xfrm>
          <a:custGeom>
            <a:avLst/>
            <a:gdLst/>
            <a:ahLst/>
            <a:cxnLst/>
            <a:rect l="l" t="t" r="r" b="b"/>
            <a:pathLst>
              <a:path w="59435" h="460248">
                <a:moveTo>
                  <a:pt x="0" y="460248"/>
                </a:moveTo>
                <a:lnTo>
                  <a:pt x="59435" y="460248"/>
                </a:lnTo>
                <a:lnTo>
                  <a:pt x="59435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32909" y="1155446"/>
            <a:ext cx="59436" cy="460248"/>
          </a:xfrm>
          <a:custGeom>
            <a:avLst/>
            <a:gdLst/>
            <a:ahLst/>
            <a:cxnLst/>
            <a:rect l="l" t="t" r="r" b="b"/>
            <a:pathLst>
              <a:path w="59436" h="460248">
                <a:moveTo>
                  <a:pt x="0" y="460248"/>
                </a:moveTo>
                <a:lnTo>
                  <a:pt x="59436" y="460248"/>
                </a:lnTo>
                <a:lnTo>
                  <a:pt x="5943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5194" y="1155446"/>
            <a:ext cx="3307714" cy="152400"/>
          </a:xfrm>
          <a:custGeom>
            <a:avLst/>
            <a:gdLst/>
            <a:ahLst/>
            <a:cxnLst/>
            <a:rect l="l" t="t" r="r" b="b"/>
            <a:pathLst>
              <a:path w="3307714" h="152400">
                <a:moveTo>
                  <a:pt x="0" y="152400"/>
                </a:moveTo>
                <a:lnTo>
                  <a:pt x="3307714" y="152400"/>
                </a:lnTo>
                <a:lnTo>
                  <a:pt x="330771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5194" y="1296415"/>
            <a:ext cx="1307845" cy="0"/>
          </a:xfrm>
          <a:custGeom>
            <a:avLst/>
            <a:gdLst/>
            <a:ahLst/>
            <a:cxnLst/>
            <a:rect l="l" t="t" r="r" b="b"/>
            <a:pathLst>
              <a:path w="1307845">
                <a:moveTo>
                  <a:pt x="0" y="0"/>
                </a:moveTo>
                <a:lnTo>
                  <a:pt x="130784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5194" y="1307846"/>
            <a:ext cx="3307714" cy="153924"/>
          </a:xfrm>
          <a:custGeom>
            <a:avLst/>
            <a:gdLst/>
            <a:ahLst/>
            <a:cxnLst/>
            <a:rect l="l" t="t" r="r" b="b"/>
            <a:pathLst>
              <a:path w="3307714" h="153924">
                <a:moveTo>
                  <a:pt x="0" y="153924"/>
                </a:moveTo>
                <a:lnTo>
                  <a:pt x="3307714" y="153924"/>
                </a:lnTo>
                <a:lnTo>
                  <a:pt x="330771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25194" y="1461770"/>
            <a:ext cx="3307714" cy="153924"/>
          </a:xfrm>
          <a:custGeom>
            <a:avLst/>
            <a:gdLst/>
            <a:ahLst/>
            <a:cxnLst/>
            <a:rect l="l" t="t" r="r" b="b"/>
            <a:pathLst>
              <a:path w="3307714" h="153924">
                <a:moveTo>
                  <a:pt x="0" y="153924"/>
                </a:moveTo>
                <a:lnTo>
                  <a:pt x="3307714" y="153924"/>
                </a:lnTo>
                <a:lnTo>
                  <a:pt x="330771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10633" y="1155446"/>
            <a:ext cx="59436" cy="612648"/>
          </a:xfrm>
          <a:custGeom>
            <a:avLst/>
            <a:gdLst/>
            <a:ahLst/>
            <a:cxnLst/>
            <a:rect l="l" t="t" r="r" b="b"/>
            <a:pathLst>
              <a:path w="59436" h="612648">
                <a:moveTo>
                  <a:pt x="0" y="612648"/>
                </a:moveTo>
                <a:lnTo>
                  <a:pt x="59436" y="612648"/>
                </a:lnTo>
                <a:lnTo>
                  <a:pt x="59436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55410" y="1155446"/>
            <a:ext cx="59436" cy="612648"/>
          </a:xfrm>
          <a:custGeom>
            <a:avLst/>
            <a:gdLst/>
            <a:ahLst/>
            <a:cxnLst/>
            <a:rect l="l" t="t" r="r" b="b"/>
            <a:pathLst>
              <a:path w="59436" h="612648">
                <a:moveTo>
                  <a:pt x="0" y="612648"/>
                </a:moveTo>
                <a:lnTo>
                  <a:pt x="59436" y="612648"/>
                </a:lnTo>
                <a:lnTo>
                  <a:pt x="59436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10633" y="1768221"/>
            <a:ext cx="1704086" cy="1693418"/>
          </a:xfrm>
          <a:custGeom>
            <a:avLst/>
            <a:gdLst/>
            <a:ahLst/>
            <a:cxnLst/>
            <a:rect l="l" t="t" r="r" b="b"/>
            <a:pathLst>
              <a:path w="1704086" h="1693418">
                <a:moveTo>
                  <a:pt x="0" y="1693418"/>
                </a:moveTo>
                <a:lnTo>
                  <a:pt x="1704086" y="1693418"/>
                </a:lnTo>
                <a:lnTo>
                  <a:pt x="1704086" y="0"/>
                </a:lnTo>
                <a:lnTo>
                  <a:pt x="0" y="0"/>
                </a:lnTo>
                <a:lnTo>
                  <a:pt x="0" y="1693418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70069" y="1155446"/>
            <a:ext cx="1585214" cy="152400"/>
          </a:xfrm>
          <a:custGeom>
            <a:avLst/>
            <a:gdLst/>
            <a:ahLst/>
            <a:cxnLst/>
            <a:rect l="l" t="t" r="r" b="b"/>
            <a:pathLst>
              <a:path w="1585214" h="152400">
                <a:moveTo>
                  <a:pt x="1585214" y="126"/>
                </a:moveTo>
                <a:lnTo>
                  <a:pt x="0" y="126"/>
                </a:lnTo>
                <a:lnTo>
                  <a:pt x="0" y="152400"/>
                </a:lnTo>
                <a:lnTo>
                  <a:pt x="1585214" y="152400"/>
                </a:lnTo>
                <a:lnTo>
                  <a:pt x="1585214" y="126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70069" y="1296415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70069" y="1307846"/>
            <a:ext cx="1585214" cy="153924"/>
          </a:xfrm>
          <a:custGeom>
            <a:avLst/>
            <a:gdLst/>
            <a:ahLst/>
            <a:cxnLst/>
            <a:rect l="l" t="t" r="r" b="b"/>
            <a:pathLst>
              <a:path w="1585214" h="153924">
                <a:moveTo>
                  <a:pt x="0" y="153924"/>
                </a:moveTo>
                <a:lnTo>
                  <a:pt x="1585214" y="153924"/>
                </a:lnTo>
                <a:lnTo>
                  <a:pt x="158521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0069" y="1461770"/>
            <a:ext cx="1585214" cy="153924"/>
          </a:xfrm>
          <a:custGeom>
            <a:avLst/>
            <a:gdLst/>
            <a:ahLst/>
            <a:cxnLst/>
            <a:rect l="l" t="t" r="r" b="b"/>
            <a:pathLst>
              <a:path w="1585214" h="153924">
                <a:moveTo>
                  <a:pt x="0" y="153924"/>
                </a:moveTo>
                <a:lnTo>
                  <a:pt x="1585214" y="153924"/>
                </a:lnTo>
                <a:lnTo>
                  <a:pt x="158521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0069" y="1615694"/>
            <a:ext cx="1585214" cy="152400"/>
          </a:xfrm>
          <a:custGeom>
            <a:avLst/>
            <a:gdLst/>
            <a:ahLst/>
            <a:cxnLst/>
            <a:rect l="l" t="t" r="r" b="b"/>
            <a:pathLst>
              <a:path w="1585214" h="152400">
                <a:moveTo>
                  <a:pt x="0" y="152400"/>
                </a:moveTo>
                <a:lnTo>
                  <a:pt x="1585214" y="152400"/>
                </a:lnTo>
                <a:lnTo>
                  <a:pt x="158521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65758" y="1144777"/>
            <a:ext cx="3426587" cy="0"/>
          </a:xfrm>
          <a:custGeom>
            <a:avLst/>
            <a:gdLst/>
            <a:ahLst/>
            <a:cxnLst/>
            <a:rect l="l" t="t" r="r" b="b"/>
            <a:pathLst>
              <a:path w="3426587">
                <a:moveTo>
                  <a:pt x="0" y="0"/>
                </a:moveTo>
                <a:lnTo>
                  <a:pt x="3426587" y="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65758" y="1154684"/>
            <a:ext cx="3426587" cy="0"/>
          </a:xfrm>
          <a:custGeom>
            <a:avLst/>
            <a:gdLst/>
            <a:ahLst/>
            <a:cxnLst/>
            <a:rect l="l" t="t" r="r" b="b"/>
            <a:pathLst>
              <a:path w="3426587">
                <a:moveTo>
                  <a:pt x="0" y="0"/>
                </a:moveTo>
                <a:lnTo>
                  <a:pt x="3426587" y="0"/>
                </a:lnTo>
              </a:path>
            </a:pathLst>
          </a:custGeom>
          <a:ln w="2794">
            <a:solidFill>
              <a:srgbClr val="F9BE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10633" y="1144777"/>
            <a:ext cx="1704086" cy="0"/>
          </a:xfrm>
          <a:custGeom>
            <a:avLst/>
            <a:gdLst/>
            <a:ahLst/>
            <a:cxnLst/>
            <a:rect l="l" t="t" r="r" b="b"/>
            <a:pathLst>
              <a:path w="1704086">
                <a:moveTo>
                  <a:pt x="0" y="0"/>
                </a:moveTo>
                <a:lnTo>
                  <a:pt x="1704086" y="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10633" y="1154684"/>
            <a:ext cx="1704086" cy="0"/>
          </a:xfrm>
          <a:custGeom>
            <a:avLst/>
            <a:gdLst/>
            <a:ahLst/>
            <a:cxnLst/>
            <a:rect l="l" t="t" r="r" b="b"/>
            <a:pathLst>
              <a:path w="1704086">
                <a:moveTo>
                  <a:pt x="0" y="0"/>
                </a:moveTo>
                <a:lnTo>
                  <a:pt x="1704086" y="0"/>
                </a:lnTo>
              </a:path>
            </a:pathLst>
          </a:custGeom>
          <a:ln w="2794">
            <a:solidFill>
              <a:srgbClr val="F9BE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65758" y="1621789"/>
            <a:ext cx="59435" cy="918972"/>
          </a:xfrm>
          <a:custGeom>
            <a:avLst/>
            <a:gdLst/>
            <a:ahLst/>
            <a:cxnLst/>
            <a:rect l="l" t="t" r="r" b="b"/>
            <a:pathLst>
              <a:path w="59435" h="918972">
                <a:moveTo>
                  <a:pt x="0" y="918972"/>
                </a:moveTo>
                <a:lnTo>
                  <a:pt x="59435" y="918972"/>
                </a:lnTo>
                <a:lnTo>
                  <a:pt x="59435" y="0"/>
                </a:lnTo>
                <a:lnTo>
                  <a:pt x="0" y="0"/>
                </a:lnTo>
                <a:lnTo>
                  <a:pt x="0" y="918972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10535" y="1621789"/>
            <a:ext cx="65531" cy="918972"/>
          </a:xfrm>
          <a:custGeom>
            <a:avLst/>
            <a:gdLst/>
            <a:ahLst/>
            <a:cxnLst/>
            <a:rect l="l" t="t" r="r" b="b"/>
            <a:pathLst>
              <a:path w="65531" h="918972">
                <a:moveTo>
                  <a:pt x="0" y="918972"/>
                </a:moveTo>
                <a:lnTo>
                  <a:pt x="65531" y="918972"/>
                </a:lnTo>
                <a:lnTo>
                  <a:pt x="65531" y="0"/>
                </a:lnTo>
                <a:lnTo>
                  <a:pt x="0" y="0"/>
                </a:lnTo>
                <a:lnTo>
                  <a:pt x="0" y="918972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65758" y="2540838"/>
            <a:ext cx="1710181" cy="920800"/>
          </a:xfrm>
          <a:custGeom>
            <a:avLst/>
            <a:gdLst/>
            <a:ahLst/>
            <a:cxnLst/>
            <a:rect l="l" t="t" r="r" b="b"/>
            <a:pathLst>
              <a:path w="1710181" h="920800">
                <a:moveTo>
                  <a:pt x="0" y="920800"/>
                </a:moveTo>
                <a:lnTo>
                  <a:pt x="1710181" y="920800"/>
                </a:lnTo>
                <a:lnTo>
                  <a:pt x="1710181" y="0"/>
                </a:lnTo>
                <a:lnTo>
                  <a:pt x="0" y="0"/>
                </a:lnTo>
                <a:lnTo>
                  <a:pt x="0" y="92080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25194" y="1621790"/>
            <a:ext cx="1585214" cy="152400"/>
          </a:xfrm>
          <a:custGeom>
            <a:avLst/>
            <a:gdLst/>
            <a:ahLst/>
            <a:cxnLst/>
            <a:rect l="l" t="t" r="r" b="b"/>
            <a:pathLst>
              <a:path w="1585214" h="152400">
                <a:moveTo>
                  <a:pt x="1585214" y="126"/>
                </a:moveTo>
                <a:lnTo>
                  <a:pt x="0" y="126"/>
                </a:lnTo>
                <a:lnTo>
                  <a:pt x="0" y="152400"/>
                </a:lnTo>
                <a:lnTo>
                  <a:pt x="1585214" y="152400"/>
                </a:lnTo>
                <a:lnTo>
                  <a:pt x="1585214" y="126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25194" y="1774190"/>
            <a:ext cx="1585214" cy="153924"/>
          </a:xfrm>
          <a:custGeom>
            <a:avLst/>
            <a:gdLst/>
            <a:ahLst/>
            <a:cxnLst/>
            <a:rect l="l" t="t" r="r" b="b"/>
            <a:pathLst>
              <a:path w="1585214" h="153924">
                <a:moveTo>
                  <a:pt x="0" y="153924"/>
                </a:moveTo>
                <a:lnTo>
                  <a:pt x="1585214" y="153924"/>
                </a:lnTo>
                <a:lnTo>
                  <a:pt x="158521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25194" y="1928114"/>
            <a:ext cx="1585214" cy="153924"/>
          </a:xfrm>
          <a:custGeom>
            <a:avLst/>
            <a:gdLst/>
            <a:ahLst/>
            <a:cxnLst/>
            <a:rect l="l" t="t" r="r" b="b"/>
            <a:pathLst>
              <a:path w="1585214" h="153924">
                <a:moveTo>
                  <a:pt x="0" y="153924"/>
                </a:moveTo>
                <a:lnTo>
                  <a:pt x="1585214" y="153924"/>
                </a:lnTo>
                <a:lnTo>
                  <a:pt x="158521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25194" y="2082038"/>
            <a:ext cx="1585214" cy="152400"/>
          </a:xfrm>
          <a:custGeom>
            <a:avLst/>
            <a:gdLst/>
            <a:ahLst/>
            <a:cxnLst/>
            <a:rect l="l" t="t" r="r" b="b"/>
            <a:pathLst>
              <a:path w="1585214" h="152400">
                <a:moveTo>
                  <a:pt x="0" y="152400"/>
                </a:moveTo>
                <a:lnTo>
                  <a:pt x="1585214" y="152400"/>
                </a:lnTo>
                <a:lnTo>
                  <a:pt x="158521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25194" y="2234437"/>
            <a:ext cx="1585214" cy="153924"/>
          </a:xfrm>
          <a:custGeom>
            <a:avLst/>
            <a:gdLst/>
            <a:ahLst/>
            <a:cxnLst/>
            <a:rect l="l" t="t" r="r" b="b"/>
            <a:pathLst>
              <a:path w="1585214" h="153924">
                <a:moveTo>
                  <a:pt x="0" y="153924"/>
                </a:moveTo>
                <a:lnTo>
                  <a:pt x="1585214" y="153924"/>
                </a:lnTo>
                <a:lnTo>
                  <a:pt x="158521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25194" y="2388361"/>
            <a:ext cx="1585214" cy="152400"/>
          </a:xfrm>
          <a:custGeom>
            <a:avLst/>
            <a:gdLst/>
            <a:ahLst/>
            <a:cxnLst/>
            <a:rect l="l" t="t" r="r" b="b"/>
            <a:pathLst>
              <a:path w="1585214" h="152400">
                <a:moveTo>
                  <a:pt x="0" y="152400"/>
                </a:moveTo>
                <a:lnTo>
                  <a:pt x="1585214" y="152400"/>
                </a:lnTo>
                <a:lnTo>
                  <a:pt x="158521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82163" y="1621917"/>
            <a:ext cx="65531" cy="1839722"/>
          </a:xfrm>
          <a:custGeom>
            <a:avLst/>
            <a:gdLst/>
            <a:ahLst/>
            <a:cxnLst/>
            <a:rect l="l" t="t" r="r" b="b"/>
            <a:pathLst>
              <a:path w="65531" h="1839722">
                <a:moveTo>
                  <a:pt x="0" y="1839722"/>
                </a:moveTo>
                <a:lnTo>
                  <a:pt x="65531" y="1839722"/>
                </a:lnTo>
                <a:lnTo>
                  <a:pt x="65531" y="0"/>
                </a:lnTo>
                <a:lnTo>
                  <a:pt x="0" y="0"/>
                </a:lnTo>
                <a:lnTo>
                  <a:pt x="0" y="1839722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32909" y="1621917"/>
            <a:ext cx="59436" cy="1839722"/>
          </a:xfrm>
          <a:custGeom>
            <a:avLst/>
            <a:gdLst/>
            <a:ahLst/>
            <a:cxnLst/>
            <a:rect l="l" t="t" r="r" b="b"/>
            <a:pathLst>
              <a:path w="59436" h="1839722">
                <a:moveTo>
                  <a:pt x="0" y="1839722"/>
                </a:moveTo>
                <a:lnTo>
                  <a:pt x="59436" y="1839722"/>
                </a:lnTo>
                <a:lnTo>
                  <a:pt x="59436" y="0"/>
                </a:lnTo>
                <a:lnTo>
                  <a:pt x="0" y="0"/>
                </a:lnTo>
                <a:lnTo>
                  <a:pt x="0" y="1839722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47695" y="1621790"/>
            <a:ext cx="1585213" cy="152400"/>
          </a:xfrm>
          <a:custGeom>
            <a:avLst/>
            <a:gdLst/>
            <a:ahLst/>
            <a:cxnLst/>
            <a:rect l="l" t="t" r="r" b="b"/>
            <a:pathLst>
              <a:path w="1585213" h="152400">
                <a:moveTo>
                  <a:pt x="1585213" y="126"/>
                </a:moveTo>
                <a:lnTo>
                  <a:pt x="0" y="126"/>
                </a:lnTo>
                <a:lnTo>
                  <a:pt x="0" y="152400"/>
                </a:lnTo>
                <a:lnTo>
                  <a:pt x="1585213" y="152400"/>
                </a:lnTo>
                <a:lnTo>
                  <a:pt x="1585213" y="126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47695" y="1774190"/>
            <a:ext cx="1585213" cy="153924"/>
          </a:xfrm>
          <a:custGeom>
            <a:avLst/>
            <a:gdLst/>
            <a:ahLst/>
            <a:cxnLst/>
            <a:rect l="l" t="t" r="r" b="b"/>
            <a:pathLst>
              <a:path w="1585213" h="153924">
                <a:moveTo>
                  <a:pt x="0" y="153924"/>
                </a:moveTo>
                <a:lnTo>
                  <a:pt x="1585213" y="153924"/>
                </a:lnTo>
                <a:lnTo>
                  <a:pt x="1585213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47695" y="1928114"/>
            <a:ext cx="1585213" cy="153924"/>
          </a:xfrm>
          <a:custGeom>
            <a:avLst/>
            <a:gdLst/>
            <a:ahLst/>
            <a:cxnLst/>
            <a:rect l="l" t="t" r="r" b="b"/>
            <a:pathLst>
              <a:path w="1585213" h="153924">
                <a:moveTo>
                  <a:pt x="0" y="153924"/>
                </a:moveTo>
                <a:lnTo>
                  <a:pt x="1585213" y="153924"/>
                </a:lnTo>
                <a:lnTo>
                  <a:pt x="1585213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47695" y="2082038"/>
            <a:ext cx="1585213" cy="152400"/>
          </a:xfrm>
          <a:custGeom>
            <a:avLst/>
            <a:gdLst/>
            <a:ahLst/>
            <a:cxnLst/>
            <a:rect l="l" t="t" r="r" b="b"/>
            <a:pathLst>
              <a:path w="1585213" h="152400">
                <a:moveTo>
                  <a:pt x="0" y="152400"/>
                </a:moveTo>
                <a:lnTo>
                  <a:pt x="1585213" y="152400"/>
                </a:lnTo>
                <a:lnTo>
                  <a:pt x="158521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47695" y="2234437"/>
            <a:ext cx="1585213" cy="153924"/>
          </a:xfrm>
          <a:custGeom>
            <a:avLst/>
            <a:gdLst/>
            <a:ahLst/>
            <a:cxnLst/>
            <a:rect l="l" t="t" r="r" b="b"/>
            <a:pathLst>
              <a:path w="1585213" h="153924">
                <a:moveTo>
                  <a:pt x="0" y="153924"/>
                </a:moveTo>
                <a:lnTo>
                  <a:pt x="1585213" y="153924"/>
                </a:lnTo>
                <a:lnTo>
                  <a:pt x="1585213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47695" y="2388361"/>
            <a:ext cx="1585213" cy="152400"/>
          </a:xfrm>
          <a:custGeom>
            <a:avLst/>
            <a:gdLst/>
            <a:ahLst/>
            <a:cxnLst/>
            <a:rect l="l" t="t" r="r" b="b"/>
            <a:pathLst>
              <a:path w="1585213" h="152400">
                <a:moveTo>
                  <a:pt x="0" y="152400"/>
                </a:moveTo>
                <a:lnTo>
                  <a:pt x="1585213" y="152400"/>
                </a:lnTo>
                <a:lnTo>
                  <a:pt x="158521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47695" y="2540761"/>
            <a:ext cx="1585213" cy="153924"/>
          </a:xfrm>
          <a:custGeom>
            <a:avLst/>
            <a:gdLst/>
            <a:ahLst/>
            <a:cxnLst/>
            <a:rect l="l" t="t" r="r" b="b"/>
            <a:pathLst>
              <a:path w="1585213" h="153924">
                <a:moveTo>
                  <a:pt x="0" y="153924"/>
                </a:moveTo>
                <a:lnTo>
                  <a:pt x="1585213" y="153924"/>
                </a:lnTo>
                <a:lnTo>
                  <a:pt x="1585213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47695" y="2694685"/>
            <a:ext cx="1585213" cy="152400"/>
          </a:xfrm>
          <a:custGeom>
            <a:avLst/>
            <a:gdLst/>
            <a:ahLst/>
            <a:cxnLst/>
            <a:rect l="l" t="t" r="r" b="b"/>
            <a:pathLst>
              <a:path w="1585213" h="152400">
                <a:moveTo>
                  <a:pt x="0" y="152400"/>
                </a:moveTo>
                <a:lnTo>
                  <a:pt x="1585213" y="152400"/>
                </a:lnTo>
                <a:lnTo>
                  <a:pt x="158521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7695" y="2847085"/>
            <a:ext cx="1585213" cy="153924"/>
          </a:xfrm>
          <a:custGeom>
            <a:avLst/>
            <a:gdLst/>
            <a:ahLst/>
            <a:cxnLst/>
            <a:rect l="l" t="t" r="r" b="b"/>
            <a:pathLst>
              <a:path w="1585213" h="153924">
                <a:moveTo>
                  <a:pt x="0" y="153924"/>
                </a:moveTo>
                <a:lnTo>
                  <a:pt x="1585213" y="153924"/>
                </a:lnTo>
                <a:lnTo>
                  <a:pt x="1585213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47695" y="3001009"/>
            <a:ext cx="1585213" cy="153924"/>
          </a:xfrm>
          <a:custGeom>
            <a:avLst/>
            <a:gdLst/>
            <a:ahLst/>
            <a:cxnLst/>
            <a:rect l="l" t="t" r="r" b="b"/>
            <a:pathLst>
              <a:path w="1585213" h="153924">
                <a:moveTo>
                  <a:pt x="0" y="153924"/>
                </a:moveTo>
                <a:lnTo>
                  <a:pt x="1585213" y="153924"/>
                </a:lnTo>
                <a:lnTo>
                  <a:pt x="1585213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47695" y="3154933"/>
            <a:ext cx="1585213" cy="152400"/>
          </a:xfrm>
          <a:custGeom>
            <a:avLst/>
            <a:gdLst/>
            <a:ahLst/>
            <a:cxnLst/>
            <a:rect l="l" t="t" r="r" b="b"/>
            <a:pathLst>
              <a:path w="1585213" h="152400">
                <a:moveTo>
                  <a:pt x="0" y="152400"/>
                </a:moveTo>
                <a:lnTo>
                  <a:pt x="1585213" y="152400"/>
                </a:lnTo>
                <a:lnTo>
                  <a:pt x="158521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47695" y="3307410"/>
            <a:ext cx="1585213" cy="154228"/>
          </a:xfrm>
          <a:custGeom>
            <a:avLst/>
            <a:gdLst/>
            <a:ahLst/>
            <a:cxnLst/>
            <a:rect l="l" t="t" r="r" b="b"/>
            <a:pathLst>
              <a:path w="1585213" h="154228">
                <a:moveTo>
                  <a:pt x="0" y="154228"/>
                </a:moveTo>
                <a:lnTo>
                  <a:pt x="1585213" y="154228"/>
                </a:lnTo>
                <a:lnTo>
                  <a:pt x="1585213" y="0"/>
                </a:lnTo>
                <a:lnTo>
                  <a:pt x="0" y="0"/>
                </a:lnTo>
                <a:lnTo>
                  <a:pt x="0" y="154228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65758" y="1618742"/>
            <a:ext cx="1710181" cy="0"/>
          </a:xfrm>
          <a:custGeom>
            <a:avLst/>
            <a:gdLst/>
            <a:ahLst/>
            <a:cxnLst/>
            <a:rect l="l" t="t" r="r" b="b"/>
            <a:pathLst>
              <a:path w="1710181">
                <a:moveTo>
                  <a:pt x="0" y="0"/>
                </a:moveTo>
                <a:lnTo>
                  <a:pt x="171018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82163" y="1618742"/>
            <a:ext cx="1710182" cy="0"/>
          </a:xfrm>
          <a:custGeom>
            <a:avLst/>
            <a:gdLst/>
            <a:ahLst/>
            <a:cxnLst/>
            <a:rect l="l" t="t" r="r" b="b"/>
            <a:pathLst>
              <a:path w="1710182">
                <a:moveTo>
                  <a:pt x="0" y="0"/>
                </a:moveTo>
                <a:lnTo>
                  <a:pt x="171018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79115" y="1615694"/>
            <a:ext cx="0" cy="1845945"/>
          </a:xfrm>
          <a:custGeom>
            <a:avLst/>
            <a:gdLst/>
            <a:ahLst/>
            <a:cxnLst/>
            <a:rect l="l" t="t" r="r" b="b"/>
            <a:pathLst>
              <a:path h="1845945">
                <a:moveTo>
                  <a:pt x="0" y="0"/>
                </a:moveTo>
                <a:lnTo>
                  <a:pt x="0" y="184594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01489" y="1135634"/>
            <a:ext cx="0" cy="2344292"/>
          </a:xfrm>
          <a:custGeom>
            <a:avLst/>
            <a:gdLst/>
            <a:ahLst/>
            <a:cxnLst/>
            <a:rect l="l" t="t" r="r" b="b"/>
            <a:pathLst>
              <a:path h="2344292">
                <a:moveTo>
                  <a:pt x="0" y="0"/>
                </a:moveTo>
                <a:lnTo>
                  <a:pt x="0" y="2344292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65758" y="3479927"/>
            <a:ext cx="59435" cy="1226820"/>
          </a:xfrm>
          <a:custGeom>
            <a:avLst/>
            <a:gdLst/>
            <a:ahLst/>
            <a:cxnLst/>
            <a:rect l="l" t="t" r="r" b="b"/>
            <a:pathLst>
              <a:path w="59435" h="1226820">
                <a:moveTo>
                  <a:pt x="0" y="1226820"/>
                </a:moveTo>
                <a:lnTo>
                  <a:pt x="59435" y="1226820"/>
                </a:lnTo>
                <a:lnTo>
                  <a:pt x="59435" y="0"/>
                </a:lnTo>
                <a:lnTo>
                  <a:pt x="0" y="0"/>
                </a:lnTo>
                <a:lnTo>
                  <a:pt x="0" y="1226820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55410" y="3479927"/>
            <a:ext cx="59436" cy="1226820"/>
          </a:xfrm>
          <a:custGeom>
            <a:avLst/>
            <a:gdLst/>
            <a:ahLst/>
            <a:cxnLst/>
            <a:rect l="l" t="t" r="r" b="b"/>
            <a:pathLst>
              <a:path w="59436" h="1226820">
                <a:moveTo>
                  <a:pt x="0" y="1226820"/>
                </a:moveTo>
                <a:lnTo>
                  <a:pt x="59436" y="1226820"/>
                </a:lnTo>
                <a:lnTo>
                  <a:pt x="59436" y="0"/>
                </a:lnTo>
                <a:lnTo>
                  <a:pt x="0" y="0"/>
                </a:lnTo>
                <a:lnTo>
                  <a:pt x="0" y="1226820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25194" y="3479927"/>
            <a:ext cx="5030088" cy="153924"/>
          </a:xfrm>
          <a:custGeom>
            <a:avLst/>
            <a:gdLst/>
            <a:ahLst/>
            <a:cxnLst/>
            <a:rect l="l" t="t" r="r" b="b"/>
            <a:pathLst>
              <a:path w="5030088" h="153924">
                <a:moveTo>
                  <a:pt x="0" y="153924"/>
                </a:moveTo>
                <a:lnTo>
                  <a:pt x="5030088" y="153924"/>
                </a:lnTo>
                <a:lnTo>
                  <a:pt x="5030088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25194" y="3633851"/>
            <a:ext cx="5030088" cy="152400"/>
          </a:xfrm>
          <a:custGeom>
            <a:avLst/>
            <a:gdLst/>
            <a:ahLst/>
            <a:cxnLst/>
            <a:rect l="l" t="t" r="r" b="b"/>
            <a:pathLst>
              <a:path w="5030088" h="152400">
                <a:moveTo>
                  <a:pt x="0" y="152400"/>
                </a:moveTo>
                <a:lnTo>
                  <a:pt x="5030088" y="152400"/>
                </a:lnTo>
                <a:lnTo>
                  <a:pt x="5030088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25194" y="3786251"/>
            <a:ext cx="5030088" cy="153924"/>
          </a:xfrm>
          <a:custGeom>
            <a:avLst/>
            <a:gdLst/>
            <a:ahLst/>
            <a:cxnLst/>
            <a:rect l="l" t="t" r="r" b="b"/>
            <a:pathLst>
              <a:path w="5030088" h="153924">
                <a:moveTo>
                  <a:pt x="0" y="153924"/>
                </a:moveTo>
                <a:lnTo>
                  <a:pt x="5030088" y="153924"/>
                </a:lnTo>
                <a:lnTo>
                  <a:pt x="5030088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25194" y="3940175"/>
            <a:ext cx="5030088" cy="153924"/>
          </a:xfrm>
          <a:custGeom>
            <a:avLst/>
            <a:gdLst/>
            <a:ahLst/>
            <a:cxnLst/>
            <a:rect l="l" t="t" r="r" b="b"/>
            <a:pathLst>
              <a:path w="5030088" h="153924">
                <a:moveTo>
                  <a:pt x="0" y="153924"/>
                </a:moveTo>
                <a:lnTo>
                  <a:pt x="5030088" y="153924"/>
                </a:lnTo>
                <a:lnTo>
                  <a:pt x="5030088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25194" y="4094099"/>
            <a:ext cx="5030088" cy="152400"/>
          </a:xfrm>
          <a:custGeom>
            <a:avLst/>
            <a:gdLst/>
            <a:ahLst/>
            <a:cxnLst/>
            <a:rect l="l" t="t" r="r" b="b"/>
            <a:pathLst>
              <a:path w="5030088" h="152400">
                <a:moveTo>
                  <a:pt x="0" y="152400"/>
                </a:moveTo>
                <a:lnTo>
                  <a:pt x="5030088" y="152400"/>
                </a:lnTo>
                <a:lnTo>
                  <a:pt x="5030088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25194" y="4246499"/>
            <a:ext cx="5030088" cy="153924"/>
          </a:xfrm>
          <a:custGeom>
            <a:avLst/>
            <a:gdLst/>
            <a:ahLst/>
            <a:cxnLst/>
            <a:rect l="l" t="t" r="r" b="b"/>
            <a:pathLst>
              <a:path w="5030088" h="153924">
                <a:moveTo>
                  <a:pt x="0" y="153924"/>
                </a:moveTo>
                <a:lnTo>
                  <a:pt x="5030088" y="153924"/>
                </a:lnTo>
                <a:lnTo>
                  <a:pt x="5030088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25194" y="4400423"/>
            <a:ext cx="5030088" cy="152400"/>
          </a:xfrm>
          <a:custGeom>
            <a:avLst/>
            <a:gdLst/>
            <a:ahLst/>
            <a:cxnLst/>
            <a:rect l="l" t="t" r="r" b="b"/>
            <a:pathLst>
              <a:path w="5030088" h="152400">
                <a:moveTo>
                  <a:pt x="0" y="152400"/>
                </a:moveTo>
                <a:lnTo>
                  <a:pt x="5030088" y="152400"/>
                </a:lnTo>
                <a:lnTo>
                  <a:pt x="5030088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25194" y="4552823"/>
            <a:ext cx="5030088" cy="153924"/>
          </a:xfrm>
          <a:custGeom>
            <a:avLst/>
            <a:gdLst/>
            <a:ahLst/>
            <a:cxnLst/>
            <a:rect l="l" t="t" r="r" b="b"/>
            <a:pathLst>
              <a:path w="5030088" h="153924">
                <a:moveTo>
                  <a:pt x="0" y="153924"/>
                </a:moveTo>
                <a:lnTo>
                  <a:pt x="5030088" y="153924"/>
                </a:lnTo>
                <a:lnTo>
                  <a:pt x="5030088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5758" y="3470782"/>
            <a:ext cx="1710181" cy="0"/>
          </a:xfrm>
          <a:custGeom>
            <a:avLst/>
            <a:gdLst/>
            <a:ahLst/>
            <a:cxnLst/>
            <a:rect l="l" t="t" r="r" b="b"/>
            <a:pathLst>
              <a:path w="1710181">
                <a:moveTo>
                  <a:pt x="0" y="0"/>
                </a:moveTo>
                <a:lnTo>
                  <a:pt x="1710181" y="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65758" y="3480688"/>
            <a:ext cx="1710181" cy="0"/>
          </a:xfrm>
          <a:custGeom>
            <a:avLst/>
            <a:gdLst/>
            <a:ahLst/>
            <a:cxnLst/>
            <a:rect l="l" t="t" r="r" b="b"/>
            <a:pathLst>
              <a:path w="1710181">
                <a:moveTo>
                  <a:pt x="0" y="0"/>
                </a:moveTo>
                <a:lnTo>
                  <a:pt x="1710181" y="0"/>
                </a:lnTo>
              </a:path>
            </a:pathLst>
          </a:custGeom>
          <a:ln w="2794">
            <a:solidFill>
              <a:srgbClr val="F1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76067" y="3480688"/>
            <a:ext cx="18287" cy="0"/>
          </a:xfrm>
          <a:custGeom>
            <a:avLst/>
            <a:gdLst/>
            <a:ahLst/>
            <a:cxnLst/>
            <a:rect l="l" t="t" r="r" b="b"/>
            <a:pathLst>
              <a:path w="18287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2794">
            <a:solidFill>
              <a:srgbClr val="F1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76067" y="3470782"/>
            <a:ext cx="18287" cy="0"/>
          </a:xfrm>
          <a:custGeom>
            <a:avLst/>
            <a:gdLst/>
            <a:ahLst/>
            <a:cxnLst/>
            <a:rect l="l" t="t" r="r" b="b"/>
            <a:pathLst>
              <a:path w="18287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94355" y="3470782"/>
            <a:ext cx="1697990" cy="0"/>
          </a:xfrm>
          <a:custGeom>
            <a:avLst/>
            <a:gdLst/>
            <a:ahLst/>
            <a:cxnLst/>
            <a:rect l="l" t="t" r="r" b="b"/>
            <a:pathLst>
              <a:path w="1697989">
                <a:moveTo>
                  <a:pt x="0" y="0"/>
                </a:moveTo>
                <a:lnTo>
                  <a:pt x="1697990" y="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94355" y="3480688"/>
            <a:ext cx="1697990" cy="0"/>
          </a:xfrm>
          <a:custGeom>
            <a:avLst/>
            <a:gdLst/>
            <a:ahLst/>
            <a:cxnLst/>
            <a:rect l="l" t="t" r="r" b="b"/>
            <a:pathLst>
              <a:path w="1697989">
                <a:moveTo>
                  <a:pt x="0" y="0"/>
                </a:moveTo>
                <a:lnTo>
                  <a:pt x="1697990" y="0"/>
                </a:lnTo>
              </a:path>
            </a:pathLst>
          </a:custGeom>
          <a:ln w="2794">
            <a:solidFill>
              <a:srgbClr val="F1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92345" y="3480688"/>
            <a:ext cx="18287" cy="0"/>
          </a:xfrm>
          <a:custGeom>
            <a:avLst/>
            <a:gdLst/>
            <a:ahLst/>
            <a:cxnLst/>
            <a:rect l="l" t="t" r="r" b="b"/>
            <a:pathLst>
              <a:path w="18287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2794">
            <a:solidFill>
              <a:srgbClr val="F1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10633" y="3470782"/>
            <a:ext cx="1704086" cy="0"/>
          </a:xfrm>
          <a:custGeom>
            <a:avLst/>
            <a:gdLst/>
            <a:ahLst/>
            <a:cxnLst/>
            <a:rect l="l" t="t" r="r" b="b"/>
            <a:pathLst>
              <a:path w="1704086">
                <a:moveTo>
                  <a:pt x="0" y="0"/>
                </a:moveTo>
                <a:lnTo>
                  <a:pt x="1704086" y="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10633" y="3480688"/>
            <a:ext cx="1704086" cy="0"/>
          </a:xfrm>
          <a:custGeom>
            <a:avLst/>
            <a:gdLst/>
            <a:ahLst/>
            <a:cxnLst/>
            <a:rect l="l" t="t" r="r" b="b"/>
            <a:pathLst>
              <a:path w="1704086">
                <a:moveTo>
                  <a:pt x="0" y="0"/>
                </a:moveTo>
                <a:lnTo>
                  <a:pt x="1704086" y="0"/>
                </a:lnTo>
              </a:path>
            </a:pathLst>
          </a:custGeom>
          <a:ln w="2794">
            <a:solidFill>
              <a:srgbClr val="F1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56614" y="949451"/>
            <a:ext cx="0" cy="3775583"/>
          </a:xfrm>
          <a:custGeom>
            <a:avLst/>
            <a:gdLst/>
            <a:ahLst/>
            <a:cxnLst/>
            <a:rect l="l" t="t" r="r" b="b"/>
            <a:pathLst>
              <a:path h="3775583">
                <a:moveTo>
                  <a:pt x="0" y="0"/>
                </a:moveTo>
                <a:lnTo>
                  <a:pt x="0" y="3775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65758" y="4715891"/>
            <a:ext cx="5148961" cy="0"/>
          </a:xfrm>
          <a:custGeom>
            <a:avLst/>
            <a:gdLst/>
            <a:ahLst/>
            <a:cxnLst/>
            <a:rect l="l" t="t" r="r" b="b"/>
            <a:pathLst>
              <a:path w="5148961">
                <a:moveTo>
                  <a:pt x="0" y="0"/>
                </a:moveTo>
                <a:lnTo>
                  <a:pt x="514896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23990" y="949451"/>
            <a:ext cx="0" cy="3775583"/>
          </a:xfrm>
          <a:custGeom>
            <a:avLst/>
            <a:gdLst/>
            <a:ahLst/>
            <a:cxnLst/>
            <a:rect l="l" t="t" r="r" b="b"/>
            <a:pathLst>
              <a:path h="3775583">
                <a:moveTo>
                  <a:pt x="0" y="0"/>
                </a:moveTo>
                <a:lnTo>
                  <a:pt x="0" y="3775583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4935" y="5798439"/>
            <a:ext cx="1397635" cy="501523"/>
          </a:xfrm>
          <a:custGeom>
            <a:avLst/>
            <a:gdLst/>
            <a:ahLst/>
            <a:cxnLst/>
            <a:rect l="l" t="t" r="r" b="b"/>
            <a:pathLst>
              <a:path w="1397635" h="501523">
                <a:moveTo>
                  <a:pt x="0" y="50164"/>
                </a:moveTo>
                <a:lnTo>
                  <a:pt x="0" y="451358"/>
                </a:lnTo>
                <a:lnTo>
                  <a:pt x="722" y="459881"/>
                </a:lnTo>
                <a:lnTo>
                  <a:pt x="23222" y="493671"/>
                </a:lnTo>
                <a:lnTo>
                  <a:pt x="50164" y="501523"/>
                </a:lnTo>
                <a:lnTo>
                  <a:pt x="1347469" y="501523"/>
                </a:lnTo>
                <a:lnTo>
                  <a:pt x="1389783" y="478300"/>
                </a:lnTo>
                <a:lnTo>
                  <a:pt x="1397635" y="451358"/>
                </a:lnTo>
                <a:lnTo>
                  <a:pt x="1397635" y="50164"/>
                </a:lnTo>
                <a:lnTo>
                  <a:pt x="1374412" y="7851"/>
                </a:lnTo>
                <a:lnTo>
                  <a:pt x="1347469" y="0"/>
                </a:lnTo>
                <a:lnTo>
                  <a:pt x="50164" y="0"/>
                </a:lnTo>
                <a:lnTo>
                  <a:pt x="7851" y="23222"/>
                </a:lnTo>
                <a:lnTo>
                  <a:pt x="0" y="501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53689" y="6299962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5">
                <a:moveTo>
                  <a:pt x="0" y="0"/>
                </a:moveTo>
                <a:lnTo>
                  <a:pt x="0" y="372745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4935" y="6672707"/>
            <a:ext cx="1397635" cy="498474"/>
          </a:xfrm>
          <a:custGeom>
            <a:avLst/>
            <a:gdLst/>
            <a:ahLst/>
            <a:cxnLst/>
            <a:rect l="l" t="t" r="r" b="b"/>
            <a:pathLst>
              <a:path w="1397635" h="498475">
                <a:moveTo>
                  <a:pt x="0" y="49783"/>
                </a:moveTo>
                <a:lnTo>
                  <a:pt x="0" y="448563"/>
                </a:lnTo>
                <a:lnTo>
                  <a:pt x="639" y="456597"/>
                </a:lnTo>
                <a:lnTo>
                  <a:pt x="22862" y="490571"/>
                </a:lnTo>
                <a:lnTo>
                  <a:pt x="49783" y="498474"/>
                </a:lnTo>
                <a:lnTo>
                  <a:pt x="1347851" y="498474"/>
                </a:lnTo>
                <a:lnTo>
                  <a:pt x="1389737" y="475523"/>
                </a:lnTo>
                <a:lnTo>
                  <a:pt x="1397635" y="448563"/>
                </a:lnTo>
                <a:lnTo>
                  <a:pt x="1397635" y="49783"/>
                </a:lnTo>
                <a:lnTo>
                  <a:pt x="1374746" y="7884"/>
                </a:lnTo>
                <a:lnTo>
                  <a:pt x="1347851" y="0"/>
                </a:lnTo>
                <a:lnTo>
                  <a:pt x="49783" y="0"/>
                </a:lnTo>
                <a:lnTo>
                  <a:pt x="7884" y="22832"/>
                </a:lnTo>
                <a:lnTo>
                  <a:pt x="0" y="4978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44496" y="7171182"/>
            <a:ext cx="909193" cy="372744"/>
          </a:xfrm>
          <a:custGeom>
            <a:avLst/>
            <a:gdLst/>
            <a:ahLst/>
            <a:cxnLst/>
            <a:rect l="l" t="t" r="r" b="b"/>
            <a:pathLst>
              <a:path w="909193" h="372745">
                <a:moveTo>
                  <a:pt x="909193" y="0"/>
                </a:moveTo>
                <a:lnTo>
                  <a:pt x="909193" y="186309"/>
                </a:lnTo>
                <a:lnTo>
                  <a:pt x="0" y="186309"/>
                </a:lnTo>
                <a:lnTo>
                  <a:pt x="0" y="372745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5614" y="7543927"/>
            <a:ext cx="1397762" cy="754507"/>
          </a:xfrm>
          <a:custGeom>
            <a:avLst/>
            <a:gdLst/>
            <a:ahLst/>
            <a:cxnLst/>
            <a:rect l="l" t="t" r="r" b="b"/>
            <a:pathLst>
              <a:path w="1397762" h="754506">
                <a:moveTo>
                  <a:pt x="0" y="75437"/>
                </a:moveTo>
                <a:lnTo>
                  <a:pt x="0" y="679069"/>
                </a:lnTo>
                <a:lnTo>
                  <a:pt x="227" y="684969"/>
                </a:lnTo>
                <a:lnTo>
                  <a:pt x="14887" y="724066"/>
                </a:lnTo>
                <a:lnTo>
                  <a:pt x="47373" y="749111"/>
                </a:lnTo>
                <a:lnTo>
                  <a:pt x="75437" y="754507"/>
                </a:lnTo>
                <a:lnTo>
                  <a:pt x="1322197" y="754507"/>
                </a:lnTo>
                <a:lnTo>
                  <a:pt x="1367286" y="739584"/>
                </a:lnTo>
                <a:lnTo>
                  <a:pt x="1392357" y="707111"/>
                </a:lnTo>
                <a:lnTo>
                  <a:pt x="1397762" y="679069"/>
                </a:lnTo>
                <a:lnTo>
                  <a:pt x="1397762" y="75437"/>
                </a:lnTo>
                <a:lnTo>
                  <a:pt x="1382793" y="30394"/>
                </a:lnTo>
                <a:lnTo>
                  <a:pt x="1350257" y="5386"/>
                </a:lnTo>
                <a:lnTo>
                  <a:pt x="1322197" y="0"/>
                </a:lnTo>
                <a:lnTo>
                  <a:pt x="75437" y="0"/>
                </a:lnTo>
                <a:lnTo>
                  <a:pt x="30440" y="14887"/>
                </a:lnTo>
                <a:lnTo>
                  <a:pt x="5395" y="47373"/>
                </a:lnTo>
                <a:lnTo>
                  <a:pt x="0" y="7543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3689" y="7171182"/>
            <a:ext cx="908558" cy="372744"/>
          </a:xfrm>
          <a:custGeom>
            <a:avLst/>
            <a:gdLst/>
            <a:ahLst/>
            <a:cxnLst/>
            <a:rect l="l" t="t" r="r" b="b"/>
            <a:pathLst>
              <a:path w="908558" h="372745">
                <a:moveTo>
                  <a:pt x="0" y="0"/>
                </a:moveTo>
                <a:lnTo>
                  <a:pt x="0" y="186309"/>
                </a:lnTo>
                <a:lnTo>
                  <a:pt x="908558" y="186309"/>
                </a:lnTo>
                <a:lnTo>
                  <a:pt x="908558" y="372745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3366" y="7543927"/>
            <a:ext cx="1397762" cy="750951"/>
          </a:xfrm>
          <a:custGeom>
            <a:avLst/>
            <a:gdLst/>
            <a:ahLst/>
            <a:cxnLst/>
            <a:rect l="l" t="t" r="r" b="b"/>
            <a:pathLst>
              <a:path w="1397762" h="750951">
                <a:moveTo>
                  <a:pt x="0" y="75056"/>
                </a:moveTo>
                <a:lnTo>
                  <a:pt x="0" y="675894"/>
                </a:lnTo>
                <a:lnTo>
                  <a:pt x="190" y="681268"/>
                </a:lnTo>
                <a:lnTo>
                  <a:pt x="14660" y="720411"/>
                </a:lnTo>
                <a:lnTo>
                  <a:pt x="47099" y="745533"/>
                </a:lnTo>
                <a:lnTo>
                  <a:pt x="75184" y="750951"/>
                </a:lnTo>
                <a:lnTo>
                  <a:pt x="1322578" y="750951"/>
                </a:lnTo>
                <a:lnTo>
                  <a:pt x="1367195" y="736298"/>
                </a:lnTo>
                <a:lnTo>
                  <a:pt x="1392342" y="703907"/>
                </a:lnTo>
                <a:lnTo>
                  <a:pt x="1397762" y="675894"/>
                </a:lnTo>
                <a:lnTo>
                  <a:pt x="1397762" y="75056"/>
                </a:lnTo>
                <a:lnTo>
                  <a:pt x="1383101" y="30484"/>
                </a:lnTo>
                <a:lnTo>
                  <a:pt x="1350662" y="5400"/>
                </a:lnTo>
                <a:lnTo>
                  <a:pt x="1322578" y="0"/>
                </a:lnTo>
                <a:lnTo>
                  <a:pt x="75184" y="0"/>
                </a:lnTo>
                <a:lnTo>
                  <a:pt x="30566" y="14615"/>
                </a:lnTo>
                <a:lnTo>
                  <a:pt x="5419" y="46990"/>
                </a:lnTo>
                <a:lnTo>
                  <a:pt x="0" y="7505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7840" y="4910410"/>
            <a:ext cx="1716872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6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mm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7840" y="5288014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6440" y="5288014"/>
            <a:ext cx="6870657" cy="334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Pri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ipal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sti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on</a:t>
            </a:r>
            <a:r>
              <a:rPr sz="1100" b="1" spc="171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4" dirty="0" smtClean="0">
                <a:latin typeface="Tahoma"/>
                <a:cs typeface="Tahoma"/>
              </a:rPr>
              <a:t>m</a:t>
            </a:r>
            <a:r>
              <a:rPr sz="1100" b="1" spc="0" dirty="0" smtClean="0">
                <a:latin typeface="Tahoma"/>
                <a:cs typeface="Tahoma"/>
              </a:rPr>
              <a:t>it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sis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two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2</a:t>
            </a:r>
            <a:r>
              <a:rPr sz="1100" spc="0" dirty="0" smtClean="0">
                <a:latin typeface="Tahoma"/>
                <a:cs typeface="Tahoma"/>
              </a:rPr>
              <a:t>)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4" dirty="0" smtClean="0">
                <a:latin typeface="Tahoma"/>
                <a:cs typeface="Tahoma"/>
              </a:rPr>
              <a:t>nne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 (1)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PTCA</a:t>
            </a:r>
            <a:r>
              <a:rPr sz="1100" spc="-4" dirty="0" smtClean="0">
                <a:latin typeface="Tahoma"/>
                <a:cs typeface="Tahoma"/>
              </a:rPr>
              <a:t>/NG</a:t>
            </a:r>
            <a:r>
              <a:rPr sz="1100" spc="0" dirty="0" smtClean="0">
                <a:latin typeface="Tahoma"/>
                <a:cs typeface="Tahoma"/>
              </a:rPr>
              <a:t>O.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3924" y="5860928"/>
            <a:ext cx="1320537" cy="377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2361" marR="154064" algn="ctr">
              <a:lnSpc>
                <a:spcPct val="95825"/>
              </a:lnSpc>
            </a:pP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al/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800">
              <a:latin typeface="Times New Roman"/>
              <a:cs typeface="Times New Roman"/>
            </a:endParaRPr>
          </a:p>
          <a:p>
            <a:pPr marL="3937" marR="3937" indent="0" algn="ctr">
              <a:lnSpc>
                <a:spcPts val="830"/>
              </a:lnSpc>
              <a:spcBef>
                <a:spcPts val="341"/>
              </a:spcBef>
            </a:pP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-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itt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m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92400" y="6733545"/>
            <a:ext cx="1322171" cy="37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7433" marR="348330" algn="ctr">
              <a:lnSpc>
                <a:spcPct val="95825"/>
              </a:lnSpc>
            </a:pP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b="1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endParaRPr sz="800">
              <a:latin typeface="Times New Roman"/>
              <a:cs typeface="Times New Roman"/>
            </a:endParaRPr>
          </a:p>
          <a:p>
            <a:pPr marL="3937" marR="3937" indent="23832" algn="ctr">
              <a:lnSpc>
                <a:spcPts val="830"/>
              </a:lnSpc>
              <a:spcBef>
                <a:spcPts val="341"/>
              </a:spcBef>
            </a:pP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ast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2n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nkin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off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sc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28292" y="7680330"/>
            <a:ext cx="1230682" cy="482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465" marR="221091" algn="ctr">
              <a:lnSpc>
                <a:spcPct val="95825"/>
              </a:lnSpc>
            </a:pP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hn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xp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ert</a:t>
            </a:r>
            <a:endParaRPr sz="800">
              <a:latin typeface="Times New Roman"/>
              <a:cs typeface="Times New Roman"/>
            </a:endParaRPr>
          </a:p>
          <a:p>
            <a:pPr marL="3937" marR="3937" indent="0" algn="ctr">
              <a:lnSpc>
                <a:spcPts val="830"/>
              </a:lnSpc>
              <a:spcBef>
                <a:spcPts val="346"/>
              </a:spcBef>
            </a:pP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sc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nn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hni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sz="8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kn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goo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96716" y="7731130"/>
            <a:ext cx="1139889" cy="37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069" marR="111316" algn="ctr">
              <a:lnSpc>
                <a:spcPct val="95825"/>
              </a:lnSpc>
            </a:pP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8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20"/>
              </a:spcBef>
            </a:pP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fro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  <a:p>
            <a:pPr marL="252945" marR="262782" algn="ctr">
              <a:lnSpc>
                <a:spcPts val="830"/>
              </a:lnSpc>
              <a:spcBef>
                <a:spcPts val="41"/>
              </a:spcBef>
            </a:pP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7840" y="8493621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6440" y="8493621"/>
            <a:ext cx="6870562" cy="671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9" dirty="0" smtClean="0">
                <a:latin typeface="Tahoma"/>
                <a:cs typeface="Tahoma"/>
              </a:rPr>
              <a:t>tt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12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opy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12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port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)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  <a:p>
            <a:pPr marL="12700" marR="20742">
              <a:lnSpc>
                <a:spcPts val="1320"/>
              </a:lnSpc>
              <a:spcBef>
                <a:spcPts val="3"/>
              </a:spcBef>
            </a:pPr>
            <a:r>
              <a:rPr sz="1650" spc="-4" baseline="-2510" dirty="0" smtClean="0">
                <a:latin typeface="Tahoma"/>
                <a:cs typeface="Tahoma"/>
              </a:rPr>
              <a:t>Num</a:t>
            </a:r>
            <a:r>
              <a:rPr sz="1650" spc="0" baseline="-2510" dirty="0" smtClean="0">
                <a:latin typeface="Tahoma"/>
                <a:cs typeface="Tahoma"/>
              </a:rPr>
              <a:t>ber C</a:t>
            </a:r>
            <a:r>
              <a:rPr sz="1650" spc="-4" baseline="-2510" dirty="0" smtClean="0">
                <a:latin typeface="Tahoma"/>
                <a:cs typeface="Tahoma"/>
              </a:rPr>
              <a:t>hec</a:t>
            </a:r>
            <a:r>
              <a:rPr sz="1650" spc="0" baseline="-2510" dirty="0" smtClean="0">
                <a:latin typeface="Tahoma"/>
                <a:cs typeface="Tahoma"/>
              </a:rPr>
              <a:t>klist.</a:t>
            </a:r>
            <a:endParaRPr sz="1100">
              <a:latin typeface="Tahoma"/>
              <a:cs typeface="Tahoma"/>
            </a:endParaRPr>
          </a:p>
          <a:p>
            <a:pPr marL="12700" marR="8148">
              <a:lnSpc>
                <a:spcPct val="100887"/>
              </a:lnSpc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tors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ld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19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ili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-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prior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ting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840" y="8830375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4496" y="7171182"/>
            <a:ext cx="909193" cy="186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353689" y="7171182"/>
            <a:ext cx="908558" cy="186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444496" y="7357491"/>
            <a:ext cx="1817751" cy="186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356614" y="959357"/>
            <a:ext cx="5167376" cy="186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5841">
              <a:lnSpc>
                <a:spcPct val="100585"/>
              </a:lnSpc>
              <a:spcBef>
                <a:spcPts val="70"/>
              </a:spcBef>
            </a:pP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000" b="1" spc="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0" b="1" spc="-4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000" b="1" spc="4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ds</a:t>
            </a:r>
            <a:r>
              <a:rPr sz="1000" b="1" spc="-33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000" b="1" spc="-9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Pr</a:t>
            </a:r>
            <a:r>
              <a:rPr sz="1000" b="1" spc="9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000" b="1" spc="-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0" b="1" spc="9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00" b="1" spc="-4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000" b="1" spc="-33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000" b="1" spc="9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000" b="1" spc="-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0" b="1" spc="14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000" b="1" spc="-4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00" b="1" spc="-4" dirty="0" smtClean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000" b="1" spc="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6614" y="1145540"/>
            <a:ext cx="3444875" cy="473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580">
              <a:lnSpc>
                <a:spcPct val="100585"/>
              </a:lnSpc>
              <a:spcBef>
                <a:spcPts val="70"/>
              </a:spcBef>
            </a:pPr>
            <a:r>
              <a:rPr sz="1000" spc="0" dirty="0" smtClean="0">
                <a:latin typeface="Tahoma"/>
                <a:cs typeface="Tahoma"/>
              </a:rPr>
              <a:t>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sp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0" dirty="0" smtClean="0">
                <a:latin typeface="Tahoma"/>
                <a:cs typeface="Tahoma"/>
              </a:rPr>
              <a:t>ti</a:t>
            </a:r>
            <a:r>
              <a:rPr sz="1000" spc="9" dirty="0" smtClean="0">
                <a:latin typeface="Tahoma"/>
                <a:cs typeface="Tahoma"/>
              </a:rPr>
              <a:t>o</a:t>
            </a:r>
            <a:r>
              <a:rPr sz="1000" spc="0" dirty="0" smtClean="0">
                <a:latin typeface="Tahoma"/>
                <a:cs typeface="Tahoma"/>
              </a:rPr>
              <a:t>n</a:t>
            </a:r>
            <a:r>
              <a:rPr sz="1000" spc="-50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by Sa</a:t>
            </a:r>
            <a:r>
              <a:rPr sz="1000" spc="4" dirty="0" smtClean="0">
                <a:latin typeface="Tahoma"/>
                <a:cs typeface="Tahoma"/>
              </a:rPr>
              <a:t>m</a:t>
            </a:r>
            <a:r>
              <a:rPr sz="1000" spc="0" dirty="0" smtClean="0">
                <a:latin typeface="Tahoma"/>
                <a:cs typeface="Tahoma"/>
              </a:rPr>
              <a:t>pling</a:t>
            </a:r>
            <a:endParaRPr sz="1000">
              <a:latin typeface="Tahoma"/>
              <a:cs typeface="Tahoma"/>
            </a:endParaRPr>
          </a:p>
          <a:p>
            <a:pPr marL="68580">
              <a:lnSpc>
                <a:spcPts val="1200"/>
              </a:lnSpc>
              <a:spcBef>
                <a:spcPts val="60"/>
              </a:spcBef>
            </a:pPr>
            <a:r>
              <a:rPr sz="1500" spc="-4" baseline="-2761" dirty="0" smtClean="0">
                <a:latin typeface="Tahoma"/>
                <a:cs typeface="Tahoma"/>
              </a:rPr>
              <a:t>U</a:t>
            </a:r>
            <a:r>
              <a:rPr sz="1500" spc="0" baseline="-2761" dirty="0" smtClean="0">
                <a:latin typeface="Tahoma"/>
                <a:cs typeface="Tahoma"/>
              </a:rPr>
              <a:t>s</a:t>
            </a:r>
            <a:r>
              <a:rPr sz="1500" spc="-4" baseline="-2761" dirty="0" smtClean="0">
                <a:latin typeface="Tahoma"/>
                <a:cs typeface="Tahoma"/>
              </a:rPr>
              <a:t>u</a:t>
            </a:r>
            <a:r>
              <a:rPr sz="1500" spc="4" baseline="-2761" dirty="0" smtClean="0">
                <a:latin typeface="Tahoma"/>
                <a:cs typeface="Tahoma"/>
              </a:rPr>
              <a:t>a</a:t>
            </a:r>
            <a:r>
              <a:rPr sz="1500" spc="0" baseline="-2761" dirty="0" smtClean="0">
                <a:latin typeface="Tahoma"/>
                <a:cs typeface="Tahoma"/>
              </a:rPr>
              <a:t>l</a:t>
            </a:r>
            <a:r>
              <a:rPr sz="1500" spc="9" baseline="-2761" dirty="0" smtClean="0">
                <a:latin typeface="Tahoma"/>
                <a:cs typeface="Tahoma"/>
              </a:rPr>
              <a:t>l</a:t>
            </a:r>
            <a:r>
              <a:rPr sz="1500" spc="-4" baseline="-2761" dirty="0" smtClean="0">
                <a:latin typeface="Tahoma"/>
                <a:cs typeface="Tahoma"/>
              </a:rPr>
              <a:t>y</a:t>
            </a:r>
            <a:r>
              <a:rPr sz="1500" spc="0" baseline="-2761" dirty="0" smtClean="0">
                <a:latin typeface="Tahoma"/>
                <a:cs typeface="Tahoma"/>
              </a:rPr>
              <a:t>,</a:t>
            </a:r>
            <a:r>
              <a:rPr sz="1500" spc="-34" baseline="-2761" dirty="0" smtClean="0">
                <a:latin typeface="Tahoma"/>
                <a:cs typeface="Tahoma"/>
              </a:rPr>
              <a:t> </a:t>
            </a:r>
            <a:r>
              <a:rPr sz="1500" spc="4" baseline="-2761" dirty="0" smtClean="0">
                <a:latin typeface="Tahoma"/>
                <a:cs typeface="Tahoma"/>
              </a:rPr>
              <a:t>1</a:t>
            </a:r>
            <a:r>
              <a:rPr sz="1500" spc="0" baseline="-2761" dirty="0" smtClean="0">
                <a:latin typeface="Tahoma"/>
                <a:cs typeface="Tahoma"/>
              </a:rPr>
              <a:t>0</a:t>
            </a:r>
            <a:r>
              <a:rPr sz="1500" spc="-15" baseline="-2761" dirty="0" smtClean="0">
                <a:latin typeface="Tahoma"/>
                <a:cs typeface="Tahoma"/>
              </a:rPr>
              <a:t> </a:t>
            </a:r>
            <a:r>
              <a:rPr sz="1500" spc="0" baseline="-2761" dirty="0" smtClean="0">
                <a:latin typeface="Tahoma"/>
                <a:cs typeface="Tahoma"/>
              </a:rPr>
              <a:t>% of</a:t>
            </a:r>
            <a:r>
              <a:rPr sz="1500" spc="-13" baseline="-2761" dirty="0" smtClean="0">
                <a:latin typeface="Tahoma"/>
                <a:cs typeface="Tahoma"/>
              </a:rPr>
              <a:t> </a:t>
            </a:r>
            <a:r>
              <a:rPr sz="1500" spc="14" baseline="-2761" dirty="0" smtClean="0">
                <a:latin typeface="Tahoma"/>
                <a:cs typeface="Tahoma"/>
              </a:rPr>
              <a:t>t</a:t>
            </a:r>
            <a:r>
              <a:rPr sz="1500" spc="-4" baseline="-2761" dirty="0" smtClean="0">
                <a:latin typeface="Tahoma"/>
                <a:cs typeface="Tahoma"/>
              </a:rPr>
              <a:t>h</a:t>
            </a:r>
            <a:r>
              <a:rPr sz="1500" spc="0" baseline="-2761" dirty="0" smtClean="0">
                <a:latin typeface="Tahoma"/>
                <a:cs typeface="Tahoma"/>
              </a:rPr>
              <a:t>e</a:t>
            </a:r>
            <a:r>
              <a:rPr sz="1500" spc="-14" baseline="-2761" dirty="0" smtClean="0">
                <a:latin typeface="Tahoma"/>
                <a:cs typeface="Tahoma"/>
              </a:rPr>
              <a:t> </a:t>
            </a:r>
            <a:r>
              <a:rPr sz="1500" spc="4" baseline="-2761" dirty="0" smtClean="0">
                <a:latin typeface="Tahoma"/>
                <a:cs typeface="Tahoma"/>
              </a:rPr>
              <a:t>e</a:t>
            </a:r>
            <a:r>
              <a:rPr sz="1500" spc="-4" baseline="-2761" dirty="0" smtClean="0">
                <a:latin typeface="Tahoma"/>
                <a:cs typeface="Tahoma"/>
              </a:rPr>
              <a:t>n</a:t>
            </a:r>
            <a:r>
              <a:rPr sz="1500" spc="0" baseline="-2761" dirty="0" smtClean="0">
                <a:latin typeface="Tahoma"/>
                <a:cs typeface="Tahoma"/>
              </a:rPr>
              <a:t>tire</a:t>
            </a:r>
            <a:r>
              <a:rPr sz="1500" spc="-10" baseline="-2761" dirty="0" smtClean="0">
                <a:latin typeface="Tahoma"/>
                <a:cs typeface="Tahoma"/>
              </a:rPr>
              <a:t> </a:t>
            </a:r>
            <a:r>
              <a:rPr sz="1500" spc="0" baseline="-2761" dirty="0" smtClean="0">
                <a:latin typeface="Tahoma"/>
                <a:cs typeface="Tahoma"/>
              </a:rPr>
              <a:t>group</a:t>
            </a:r>
            <a:r>
              <a:rPr sz="1500" spc="-25" baseline="-2761" dirty="0" smtClean="0">
                <a:latin typeface="Tahoma"/>
                <a:cs typeface="Tahoma"/>
              </a:rPr>
              <a:t> </a:t>
            </a:r>
            <a:r>
              <a:rPr sz="1500" spc="0" baseline="-2761" dirty="0" smtClean="0">
                <a:latin typeface="Tahoma"/>
                <a:cs typeface="Tahoma"/>
              </a:rPr>
              <a:t>is</a:t>
            </a:r>
            <a:r>
              <a:rPr sz="1500" spc="3" baseline="-2761" dirty="0" smtClean="0">
                <a:latin typeface="Tahoma"/>
                <a:cs typeface="Tahoma"/>
              </a:rPr>
              <a:t> </a:t>
            </a:r>
            <a:r>
              <a:rPr sz="1500" spc="-4" baseline="-2761" dirty="0" smtClean="0">
                <a:latin typeface="Tahoma"/>
                <a:cs typeface="Tahoma"/>
              </a:rPr>
              <a:t>u</a:t>
            </a:r>
            <a:r>
              <a:rPr sz="1500" spc="0" baseline="-2761" dirty="0" smtClean="0">
                <a:latin typeface="Tahoma"/>
                <a:cs typeface="Tahoma"/>
              </a:rPr>
              <a:t>sed</a:t>
            </a:r>
            <a:r>
              <a:rPr sz="1500" spc="-20" baseline="-2761" dirty="0" smtClean="0">
                <a:latin typeface="Tahoma"/>
                <a:cs typeface="Tahoma"/>
              </a:rPr>
              <a:t> </a:t>
            </a:r>
            <a:r>
              <a:rPr sz="1500" spc="9" baseline="-2761" dirty="0" smtClean="0">
                <a:latin typeface="Tahoma"/>
                <a:cs typeface="Tahoma"/>
              </a:rPr>
              <a:t>f</a:t>
            </a:r>
            <a:r>
              <a:rPr sz="1500" spc="0" baseline="-2761" dirty="0" smtClean="0">
                <a:latin typeface="Tahoma"/>
                <a:cs typeface="Tahoma"/>
              </a:rPr>
              <a:t>or</a:t>
            </a:r>
            <a:r>
              <a:rPr sz="1500" spc="-12" baseline="-2761" dirty="0" smtClean="0">
                <a:latin typeface="Tahoma"/>
                <a:cs typeface="Tahoma"/>
              </a:rPr>
              <a:t> </a:t>
            </a:r>
            <a:r>
              <a:rPr sz="1500" spc="0" baseline="-2761" dirty="0" smtClean="0">
                <a:latin typeface="Tahoma"/>
                <a:cs typeface="Tahoma"/>
              </a:rPr>
              <a:t>s</a:t>
            </a:r>
            <a:r>
              <a:rPr sz="1500" spc="4" baseline="-2761" dirty="0" smtClean="0">
                <a:latin typeface="Tahoma"/>
                <a:cs typeface="Tahoma"/>
              </a:rPr>
              <a:t>a</a:t>
            </a:r>
            <a:r>
              <a:rPr sz="1500" spc="0" baseline="-2761" dirty="0" smtClean="0">
                <a:latin typeface="Tahoma"/>
                <a:cs typeface="Tahoma"/>
              </a:rPr>
              <a:t>mpling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1489" y="1145540"/>
            <a:ext cx="1722501" cy="2325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579" marR="197903">
              <a:lnSpc>
                <a:spcPct val="100686"/>
              </a:lnSpc>
              <a:spcBef>
                <a:spcPts val="70"/>
              </a:spcBef>
            </a:pPr>
            <a:r>
              <a:rPr sz="1000" spc="0" dirty="0" smtClean="0">
                <a:latin typeface="Tahoma"/>
                <a:cs typeface="Tahoma"/>
              </a:rPr>
              <a:t>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sp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0" dirty="0" smtClean="0">
                <a:latin typeface="Tahoma"/>
                <a:cs typeface="Tahoma"/>
              </a:rPr>
              <a:t>ti</a:t>
            </a:r>
            <a:r>
              <a:rPr sz="1000" spc="9" dirty="0" smtClean="0">
                <a:latin typeface="Tahoma"/>
                <a:cs typeface="Tahoma"/>
              </a:rPr>
              <a:t>o</a:t>
            </a:r>
            <a:r>
              <a:rPr sz="1000" spc="0" dirty="0" smtClean="0">
                <a:latin typeface="Tahoma"/>
                <a:cs typeface="Tahoma"/>
              </a:rPr>
              <a:t>n</a:t>
            </a:r>
            <a:r>
              <a:rPr sz="1000" spc="-50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by It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m 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divi</a:t>
            </a:r>
            <a:r>
              <a:rPr sz="1000" spc="9" dirty="0" smtClean="0">
                <a:latin typeface="Tahoma"/>
                <a:cs typeface="Tahoma"/>
              </a:rPr>
              <a:t>d</a:t>
            </a:r>
            <a:r>
              <a:rPr sz="1000" spc="-4" dirty="0" smtClean="0">
                <a:latin typeface="Tahoma"/>
                <a:cs typeface="Tahoma"/>
              </a:rPr>
              <a:t>u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l</a:t>
            </a:r>
            <a:r>
              <a:rPr sz="1000" spc="-42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it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ms</a:t>
            </a:r>
            <a:r>
              <a:rPr sz="1000" spc="-23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re </a:t>
            </a:r>
            <a:r>
              <a:rPr sz="1000" spc="-4" dirty="0" smtClean="0">
                <a:latin typeface="Tahoma"/>
                <a:cs typeface="Tahoma"/>
              </a:rPr>
              <a:t>ch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9" dirty="0" smtClean="0">
                <a:latin typeface="Tahoma"/>
                <a:cs typeface="Tahoma"/>
              </a:rPr>
              <a:t>c</a:t>
            </a:r>
            <a:r>
              <a:rPr sz="1000" spc="-4" dirty="0" smtClean="0">
                <a:latin typeface="Tahoma"/>
                <a:cs typeface="Tahoma"/>
              </a:rPr>
              <a:t>k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d</a:t>
            </a:r>
            <a:r>
              <a:rPr sz="1000" spc="-35" dirty="0" smtClean="0">
                <a:latin typeface="Tahoma"/>
                <a:cs typeface="Tahoma"/>
              </a:rPr>
              <a:t> </a:t>
            </a:r>
            <a:r>
              <a:rPr sz="1000" spc="9" dirty="0" smtClean="0">
                <a:latin typeface="Tahoma"/>
                <a:cs typeface="Tahoma"/>
              </a:rPr>
              <a:t>f</a:t>
            </a:r>
            <a:r>
              <a:rPr sz="1000" spc="0" dirty="0" smtClean="0">
                <a:latin typeface="Tahoma"/>
                <a:cs typeface="Tahoma"/>
              </a:rPr>
              <a:t>or</a:t>
            </a:r>
            <a:r>
              <a:rPr sz="1000" spc="-12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c</a:t>
            </a:r>
            <a:r>
              <a:rPr sz="1000" spc="9" dirty="0" smtClean="0">
                <a:latin typeface="Tahoma"/>
                <a:cs typeface="Tahoma"/>
              </a:rPr>
              <a:t>o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4" dirty="0" smtClean="0">
                <a:latin typeface="Tahoma"/>
                <a:cs typeface="Tahoma"/>
              </a:rPr>
              <a:t>f</a:t>
            </a:r>
            <a:r>
              <a:rPr sz="1000" spc="0" dirty="0" smtClean="0">
                <a:latin typeface="Tahoma"/>
                <a:cs typeface="Tahoma"/>
              </a:rPr>
              <a:t>or</a:t>
            </a:r>
            <a:r>
              <a:rPr sz="1000" spc="4" dirty="0" smtClean="0">
                <a:latin typeface="Tahoma"/>
                <a:cs typeface="Tahoma"/>
              </a:rPr>
              <a:t>m</a:t>
            </a:r>
            <a:r>
              <a:rPr sz="1000" spc="0" dirty="0" smtClean="0">
                <a:latin typeface="Tahoma"/>
                <a:cs typeface="Tahoma"/>
              </a:rPr>
              <a:t>ity</a:t>
            </a:r>
            <a:r>
              <a:rPr sz="1000" spc="-51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t</a:t>
            </a:r>
            <a:r>
              <a:rPr sz="1000" spc="0" dirty="0" smtClean="0">
                <a:latin typeface="Tahoma"/>
                <a:cs typeface="Tahoma"/>
              </a:rPr>
              <a:t>o r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quired</a:t>
            </a:r>
            <a:r>
              <a:rPr sz="1000" spc="-31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sp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9" dirty="0" smtClean="0">
                <a:latin typeface="Tahoma"/>
                <a:cs typeface="Tahoma"/>
              </a:rPr>
              <a:t>i</a:t>
            </a:r>
            <a:r>
              <a:rPr sz="1000" spc="-4" dirty="0" smtClean="0">
                <a:latin typeface="Tahoma"/>
                <a:cs typeface="Tahoma"/>
              </a:rPr>
              <a:t>f</a:t>
            </a:r>
            <a:r>
              <a:rPr sz="1000" spc="0" dirty="0" smtClean="0">
                <a:latin typeface="Tahoma"/>
                <a:cs typeface="Tahoma"/>
              </a:rPr>
              <a:t>i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q</a:t>
            </a:r>
            <a:r>
              <a:rPr sz="1000" spc="4" dirty="0" smtClean="0">
                <a:latin typeface="Tahoma"/>
                <a:cs typeface="Tahoma"/>
              </a:rPr>
              <a:t>t</a:t>
            </a:r>
            <a:r>
              <a:rPr sz="1000" spc="0" dirty="0" smtClean="0">
                <a:latin typeface="Tahoma"/>
                <a:cs typeface="Tahoma"/>
              </a:rPr>
              <a:t>i</a:t>
            </a:r>
            <a:r>
              <a:rPr sz="1000" spc="9" dirty="0" smtClean="0">
                <a:latin typeface="Tahoma"/>
                <a:cs typeface="Tahoma"/>
              </a:rPr>
              <a:t>o</a:t>
            </a:r>
            <a:r>
              <a:rPr sz="1000" spc="0" dirty="0" smtClean="0">
                <a:latin typeface="Tahoma"/>
                <a:cs typeface="Tahoma"/>
              </a:rPr>
              <a:t>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6614" y="1618805"/>
            <a:ext cx="1722501" cy="1851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2900" marR="106877">
              <a:lnSpc>
                <a:spcPct val="100485"/>
              </a:lnSpc>
              <a:spcBef>
                <a:spcPts val="20"/>
              </a:spcBef>
            </a:pPr>
            <a:r>
              <a:rPr sz="1000" u="sng" spc="4" dirty="0" smtClean="0">
                <a:latin typeface="Tahoma"/>
                <a:cs typeface="Tahoma"/>
              </a:rPr>
              <a:t>Ra</a:t>
            </a:r>
            <a:r>
              <a:rPr sz="1000" u="sng" spc="-4" dirty="0" smtClean="0">
                <a:latin typeface="Tahoma"/>
                <a:cs typeface="Tahoma"/>
              </a:rPr>
              <a:t>n</a:t>
            </a:r>
            <a:r>
              <a:rPr sz="1000" u="sng" spc="0" dirty="0" smtClean="0">
                <a:latin typeface="Tahoma"/>
                <a:cs typeface="Tahoma"/>
              </a:rPr>
              <a:t>dom</a:t>
            </a:r>
            <a:r>
              <a:rPr sz="1000" u="sng" spc="-34" dirty="0" smtClean="0">
                <a:latin typeface="Tahoma"/>
                <a:cs typeface="Tahoma"/>
              </a:rPr>
              <a:t> </a:t>
            </a:r>
            <a:r>
              <a:rPr sz="1000" u="sng" spc="0" dirty="0" smtClean="0">
                <a:latin typeface="Tahoma"/>
                <a:cs typeface="Tahoma"/>
              </a:rPr>
              <a:t>Sa</a:t>
            </a:r>
            <a:r>
              <a:rPr sz="1000" u="sng" spc="4" dirty="0" smtClean="0">
                <a:latin typeface="Tahoma"/>
                <a:cs typeface="Tahoma"/>
              </a:rPr>
              <a:t>m</a:t>
            </a:r>
            <a:r>
              <a:rPr sz="1000" u="sng" spc="0" dirty="0" smtClean="0">
                <a:latin typeface="Tahoma"/>
                <a:cs typeface="Tahoma"/>
              </a:rPr>
              <a:t>pling</a:t>
            </a:r>
            <a:r>
              <a:rPr sz="1000" spc="0" dirty="0" smtClean="0">
                <a:latin typeface="Tahoma"/>
                <a:cs typeface="Tahoma"/>
              </a:rPr>
              <a:t> Sa</a:t>
            </a:r>
            <a:r>
              <a:rPr sz="1000" spc="4" dirty="0" smtClean="0">
                <a:latin typeface="Tahoma"/>
                <a:cs typeface="Tahoma"/>
              </a:rPr>
              <a:t>m</a:t>
            </a:r>
            <a:r>
              <a:rPr sz="1000" spc="0" dirty="0" smtClean="0">
                <a:latin typeface="Tahoma"/>
                <a:cs typeface="Tahoma"/>
              </a:rPr>
              <a:t>pl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s   </a:t>
            </a:r>
            <a:r>
              <a:rPr sz="1000" spc="58" dirty="0" smtClean="0">
                <a:latin typeface="Tahoma"/>
                <a:cs typeface="Tahoma"/>
              </a:rPr>
              <a:t> </a:t>
            </a:r>
            <a:r>
              <a:rPr sz="1000" spc="-4" dirty="0" smtClean="0">
                <a:latin typeface="Tahoma"/>
                <a:cs typeface="Tahoma"/>
              </a:rPr>
              <a:t>f</a:t>
            </a:r>
            <a:r>
              <a:rPr sz="1000" spc="9" dirty="0" smtClean="0">
                <a:latin typeface="Tahoma"/>
                <a:cs typeface="Tahoma"/>
              </a:rPr>
              <a:t>r</a:t>
            </a:r>
            <a:r>
              <a:rPr sz="1000" spc="0" dirty="0" smtClean="0">
                <a:latin typeface="Tahoma"/>
                <a:cs typeface="Tahoma"/>
              </a:rPr>
              <a:t>om   </a:t>
            </a:r>
            <a:r>
              <a:rPr sz="1000" spc="79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t</a:t>
            </a:r>
            <a:r>
              <a:rPr sz="1000" spc="-4" dirty="0" smtClean="0">
                <a:latin typeface="Tahoma"/>
                <a:cs typeface="Tahoma"/>
              </a:rPr>
              <a:t>h</a:t>
            </a:r>
            <a:r>
              <a:rPr sz="1000" spc="0" dirty="0" smtClean="0">
                <a:latin typeface="Tahoma"/>
                <a:cs typeface="Tahoma"/>
              </a:rPr>
              <a:t>e d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li</a:t>
            </a:r>
            <a:r>
              <a:rPr sz="1000" spc="-4" dirty="0" smtClean="0">
                <a:latin typeface="Tahoma"/>
                <a:cs typeface="Tahoma"/>
              </a:rPr>
              <a:t>v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r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d </a:t>
            </a:r>
            <a:r>
              <a:rPr sz="1000" spc="246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group </a:t>
            </a:r>
            <a:r>
              <a:rPr sz="1000" spc="271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re </a:t>
            </a:r>
            <a:r>
              <a:rPr sz="1000" spc="-4" dirty="0" smtClean="0">
                <a:latin typeface="Tahoma"/>
                <a:cs typeface="Tahoma"/>
              </a:rPr>
              <a:t>ch</a:t>
            </a:r>
            <a:r>
              <a:rPr sz="1000" spc="0" dirty="0" smtClean="0">
                <a:latin typeface="Tahoma"/>
                <a:cs typeface="Tahoma"/>
              </a:rPr>
              <a:t>os</a:t>
            </a:r>
            <a:r>
              <a:rPr sz="1000" spc="1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n</a:t>
            </a:r>
            <a:r>
              <a:rPr sz="1000" spc="74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t</a:t>
            </a:r>
            <a:r>
              <a:rPr sz="1000" spc="101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r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dom</a:t>
            </a:r>
            <a:r>
              <a:rPr sz="1000" spc="76" dirty="0" smtClean="0">
                <a:latin typeface="Tahoma"/>
                <a:cs typeface="Tahoma"/>
              </a:rPr>
              <a:t> </a:t>
            </a:r>
            <a:r>
              <a:rPr sz="1000" spc="-4" dirty="0" smtClean="0">
                <a:latin typeface="Tahoma"/>
                <a:cs typeface="Tahoma"/>
              </a:rPr>
              <a:t>f</a:t>
            </a:r>
            <a:r>
              <a:rPr sz="1000" spc="0" dirty="0" smtClean="0">
                <a:latin typeface="Tahoma"/>
                <a:cs typeface="Tahoma"/>
              </a:rPr>
              <a:t>or 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sti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9115" y="1618805"/>
            <a:ext cx="1722374" cy="1851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2900" marR="376017" algn="just">
              <a:lnSpc>
                <a:spcPct val="100585"/>
              </a:lnSpc>
              <a:spcBef>
                <a:spcPts val="20"/>
              </a:spcBef>
            </a:pPr>
            <a:r>
              <a:rPr sz="1000" u="sng" spc="0" dirty="0" smtClean="0">
                <a:latin typeface="Tahoma"/>
                <a:cs typeface="Tahoma"/>
              </a:rPr>
              <a:t>I</a:t>
            </a:r>
            <a:r>
              <a:rPr sz="1000" u="sng" spc="-4" dirty="0" smtClean="0">
                <a:latin typeface="Tahoma"/>
                <a:cs typeface="Tahoma"/>
              </a:rPr>
              <a:t>n</a:t>
            </a:r>
            <a:r>
              <a:rPr sz="1000" u="sng" spc="0" dirty="0" smtClean="0">
                <a:latin typeface="Tahoma"/>
                <a:cs typeface="Tahoma"/>
              </a:rPr>
              <a:t>t</a:t>
            </a:r>
            <a:r>
              <a:rPr sz="1000" u="sng" spc="4" dirty="0" smtClean="0">
                <a:latin typeface="Tahoma"/>
                <a:cs typeface="Tahoma"/>
              </a:rPr>
              <a:t>e</a:t>
            </a:r>
            <a:r>
              <a:rPr sz="1000" u="sng" spc="0" dirty="0" smtClean="0">
                <a:latin typeface="Tahoma"/>
                <a:cs typeface="Tahoma"/>
              </a:rPr>
              <a:t>rval</a:t>
            </a:r>
            <a:r>
              <a:rPr sz="1000" u="sng" spc="-37" dirty="0" smtClean="0">
                <a:latin typeface="Tahoma"/>
                <a:cs typeface="Tahoma"/>
              </a:rPr>
              <a:t> </a:t>
            </a:r>
            <a:r>
              <a:rPr sz="1000" u="sng" spc="0" dirty="0" smtClean="0">
                <a:latin typeface="Tahoma"/>
                <a:cs typeface="Tahoma"/>
              </a:rPr>
              <a:t>S</a:t>
            </a:r>
            <a:r>
              <a:rPr sz="1000" u="sng" spc="4" dirty="0" smtClean="0">
                <a:latin typeface="Tahoma"/>
                <a:cs typeface="Tahoma"/>
              </a:rPr>
              <a:t>a</a:t>
            </a:r>
            <a:r>
              <a:rPr sz="1000" u="sng" spc="0" dirty="0" smtClean="0">
                <a:latin typeface="Tahoma"/>
                <a:cs typeface="Tahoma"/>
              </a:rPr>
              <a:t>mpli</a:t>
            </a:r>
            <a:r>
              <a:rPr sz="1000" u="sng" spc="9" dirty="0" smtClean="0">
                <a:latin typeface="Tahoma"/>
                <a:cs typeface="Tahoma"/>
              </a:rPr>
              <a:t>n</a:t>
            </a:r>
            <a:r>
              <a:rPr sz="1000" u="sng" spc="0" dirty="0" smtClean="0">
                <a:latin typeface="Tahoma"/>
                <a:cs typeface="Tahoma"/>
              </a:rPr>
              <a:t>g</a:t>
            </a:r>
            <a:endParaRPr sz="1000">
              <a:latin typeface="Tahoma"/>
              <a:cs typeface="Tahoma"/>
            </a:endParaRPr>
          </a:p>
          <a:p>
            <a:pPr marL="348996" marR="105836" indent="-6096" algn="just">
              <a:lnSpc>
                <a:spcPts val="1210"/>
              </a:lnSpc>
              <a:spcBef>
                <a:spcPts val="85"/>
              </a:spcBef>
            </a:pPr>
            <a:r>
              <a:rPr sz="1000" spc="0" dirty="0" smtClean="0">
                <a:latin typeface="Tahoma"/>
                <a:cs typeface="Tahoma"/>
              </a:rPr>
              <a:t>Aft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r  a </a:t>
            </a:r>
            <a:r>
              <a:rPr sz="1000" spc="21" dirty="0" smtClean="0">
                <a:latin typeface="Tahoma"/>
                <a:cs typeface="Tahoma"/>
              </a:rPr>
              <a:t> 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r</a:t>
            </a:r>
            <a:r>
              <a:rPr sz="1000" spc="4" dirty="0" smtClean="0">
                <a:latin typeface="Tahoma"/>
                <a:cs typeface="Tahoma"/>
              </a:rPr>
              <a:t>ta</a:t>
            </a:r>
            <a:r>
              <a:rPr sz="1000" spc="0" dirty="0" smtClean="0">
                <a:latin typeface="Tahoma"/>
                <a:cs typeface="Tahoma"/>
              </a:rPr>
              <a:t>in </a:t>
            </a:r>
            <a:r>
              <a:rPr sz="1000" spc="-4" dirty="0" smtClean="0">
                <a:latin typeface="Tahoma"/>
                <a:cs typeface="Tahoma"/>
              </a:rPr>
              <a:t>nu</a:t>
            </a:r>
            <a:r>
              <a:rPr sz="1000" spc="0" dirty="0" smtClean="0">
                <a:latin typeface="Tahoma"/>
                <a:cs typeface="Tahoma"/>
              </a:rPr>
              <a:t>mb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r </a:t>
            </a:r>
            <a:r>
              <a:rPr sz="1000" spc="9" dirty="0" smtClean="0">
                <a:latin typeface="Tahoma"/>
                <a:cs typeface="Tahoma"/>
              </a:rPr>
              <a:t>o</a:t>
            </a:r>
            <a:r>
              <a:rPr sz="1000" spc="0" dirty="0" smtClean="0">
                <a:latin typeface="Tahoma"/>
                <a:cs typeface="Tahoma"/>
              </a:rPr>
              <a:t>f</a:t>
            </a:r>
            <a:r>
              <a:rPr sz="1000" spc="15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it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ms</a:t>
            </a:r>
            <a:r>
              <a:rPr sz="1000" spc="5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re 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0" dirty="0" smtClean="0">
                <a:latin typeface="Tahoma"/>
                <a:cs typeface="Tahoma"/>
              </a:rPr>
              <a:t>o</a:t>
            </a:r>
            <a:r>
              <a:rPr sz="1000" spc="4" dirty="0" smtClean="0">
                <a:latin typeface="Tahoma"/>
                <a:cs typeface="Tahoma"/>
              </a:rPr>
              <a:t>u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d,</a:t>
            </a:r>
            <a:r>
              <a:rPr sz="1000" spc="198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a</a:t>
            </a:r>
            <a:r>
              <a:rPr sz="1000" spc="236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s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mple</a:t>
            </a:r>
            <a:r>
              <a:rPr sz="1000" spc="210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is</a:t>
            </a:r>
            <a:endParaRPr sz="1000">
              <a:latin typeface="Tahoma"/>
              <a:cs typeface="Tahoma"/>
            </a:endParaRPr>
          </a:p>
          <a:p>
            <a:pPr marL="348996" marR="312683" algn="just">
              <a:lnSpc>
                <a:spcPts val="1165"/>
              </a:lnSpc>
            </a:pPr>
            <a:r>
              <a:rPr sz="1500" spc="-4" baseline="-2761" dirty="0" smtClean="0">
                <a:latin typeface="Tahoma"/>
                <a:cs typeface="Tahoma"/>
              </a:rPr>
              <a:t>ch</a:t>
            </a:r>
            <a:r>
              <a:rPr sz="1500" spc="0" baseline="-2761" dirty="0" smtClean="0">
                <a:latin typeface="Tahoma"/>
                <a:cs typeface="Tahoma"/>
              </a:rPr>
              <a:t>os</a:t>
            </a:r>
            <a:r>
              <a:rPr sz="1500" spc="14" baseline="-2761" dirty="0" smtClean="0">
                <a:latin typeface="Tahoma"/>
                <a:cs typeface="Tahoma"/>
              </a:rPr>
              <a:t>e</a:t>
            </a:r>
            <a:r>
              <a:rPr sz="1500" spc="0" baseline="-2761" dirty="0" smtClean="0">
                <a:latin typeface="Tahoma"/>
                <a:cs typeface="Tahoma"/>
              </a:rPr>
              <a:t>n</a:t>
            </a:r>
            <a:r>
              <a:rPr sz="1500" spc="-35" baseline="-2761" dirty="0" smtClean="0">
                <a:latin typeface="Tahoma"/>
                <a:cs typeface="Tahoma"/>
              </a:rPr>
              <a:t> </a:t>
            </a:r>
            <a:r>
              <a:rPr sz="1500" spc="4" baseline="-2761" dirty="0" smtClean="0">
                <a:latin typeface="Tahoma"/>
                <a:cs typeface="Tahoma"/>
              </a:rPr>
              <a:t>f</a:t>
            </a:r>
            <a:r>
              <a:rPr sz="1500" spc="0" baseline="-2761" dirty="0" smtClean="0">
                <a:latin typeface="Tahoma"/>
                <a:cs typeface="Tahoma"/>
              </a:rPr>
              <a:t>or</a:t>
            </a:r>
            <a:r>
              <a:rPr sz="1500" spc="-12" baseline="-2761" dirty="0" smtClean="0">
                <a:latin typeface="Tahoma"/>
                <a:cs typeface="Tahoma"/>
              </a:rPr>
              <a:t> </a:t>
            </a:r>
            <a:r>
              <a:rPr sz="1500" spc="4" baseline="-2761" dirty="0" smtClean="0">
                <a:latin typeface="Tahoma"/>
                <a:cs typeface="Tahoma"/>
              </a:rPr>
              <a:t>te</a:t>
            </a:r>
            <a:r>
              <a:rPr sz="1500" spc="0" baseline="-2761" dirty="0" smtClean="0">
                <a:latin typeface="Tahoma"/>
                <a:cs typeface="Tahoma"/>
              </a:rPr>
              <a:t>sti</a:t>
            </a:r>
            <a:r>
              <a:rPr sz="1500" spc="-4" baseline="-2761" dirty="0" smtClean="0">
                <a:latin typeface="Tahoma"/>
                <a:cs typeface="Tahoma"/>
              </a:rPr>
              <a:t>n</a:t>
            </a:r>
            <a:r>
              <a:rPr sz="1500" spc="0" baseline="-2761" dirty="0" smtClean="0">
                <a:latin typeface="Tahoma"/>
                <a:cs typeface="Tahoma"/>
              </a:rPr>
              <a:t>g.</a:t>
            </a:r>
            <a:endParaRPr sz="1000">
              <a:latin typeface="Tahoma"/>
              <a:cs typeface="Tahoma"/>
            </a:endParaRPr>
          </a:p>
          <a:p>
            <a:pPr marL="348996" marR="104933" indent="-6096" algn="just">
              <a:lnSpc>
                <a:spcPts val="1207"/>
              </a:lnSpc>
            </a:pPr>
            <a:r>
              <a:rPr sz="1000" spc="0" dirty="0" smtClean="0">
                <a:latin typeface="Tahoma"/>
                <a:cs typeface="Tahoma"/>
              </a:rPr>
              <a:t>F</a:t>
            </a:r>
            <a:r>
              <a:rPr sz="1000" spc="-4" dirty="0" smtClean="0">
                <a:latin typeface="Tahoma"/>
                <a:cs typeface="Tahoma"/>
              </a:rPr>
              <a:t>o</a:t>
            </a:r>
            <a:r>
              <a:rPr sz="1000" spc="0" dirty="0" smtClean="0">
                <a:latin typeface="Tahoma"/>
                <a:cs typeface="Tahoma"/>
              </a:rPr>
              <a:t>r</a:t>
            </a:r>
            <a:r>
              <a:rPr sz="1000" spc="20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x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mpl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, </a:t>
            </a:r>
            <a:r>
              <a:rPr sz="1000" spc="4" dirty="0" smtClean="0">
                <a:latin typeface="Tahoma"/>
                <a:cs typeface="Tahoma"/>
              </a:rPr>
              <a:t>w</a:t>
            </a:r>
            <a:r>
              <a:rPr sz="1000" spc="-4" dirty="0" smtClean="0">
                <a:latin typeface="Tahoma"/>
                <a:cs typeface="Tahoma"/>
              </a:rPr>
              <a:t>h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n going</a:t>
            </a:r>
            <a:r>
              <a:rPr sz="1000" spc="10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t</a:t>
            </a:r>
            <a:r>
              <a:rPr sz="1000" spc="-4" dirty="0" smtClean="0">
                <a:latin typeface="Tahoma"/>
                <a:cs typeface="Tahoma"/>
              </a:rPr>
              <a:t>h</a:t>
            </a:r>
            <a:r>
              <a:rPr sz="1000" spc="0" dirty="0" smtClean="0">
                <a:latin typeface="Tahoma"/>
                <a:cs typeface="Tahoma"/>
              </a:rPr>
              <a:t>r</a:t>
            </a:r>
            <a:r>
              <a:rPr sz="1000" spc="9" dirty="0" smtClean="0">
                <a:latin typeface="Tahoma"/>
                <a:cs typeface="Tahoma"/>
              </a:rPr>
              <a:t>o</a:t>
            </a:r>
            <a:r>
              <a:rPr sz="1000" spc="-4" dirty="0" smtClean="0">
                <a:latin typeface="Tahoma"/>
                <a:cs typeface="Tahoma"/>
              </a:rPr>
              <a:t>u</a:t>
            </a:r>
            <a:r>
              <a:rPr sz="1000" spc="0" dirty="0" smtClean="0">
                <a:latin typeface="Tahoma"/>
                <a:cs typeface="Tahoma"/>
              </a:rPr>
              <a:t>gh a d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li</a:t>
            </a:r>
            <a:r>
              <a:rPr sz="1000" spc="-4" dirty="0" smtClean="0">
                <a:latin typeface="Tahoma"/>
                <a:cs typeface="Tahoma"/>
              </a:rPr>
              <a:t>v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r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d  set </a:t>
            </a:r>
            <a:r>
              <a:rPr sz="1000" spc="36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of l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p</a:t>
            </a:r>
            <a:r>
              <a:rPr sz="1000" spc="4" dirty="0" smtClean="0">
                <a:latin typeface="Tahoma"/>
                <a:cs typeface="Tahoma"/>
              </a:rPr>
              <a:t>t</a:t>
            </a:r>
            <a:r>
              <a:rPr sz="1000" spc="0" dirty="0" smtClean="0">
                <a:latin typeface="Tahoma"/>
                <a:cs typeface="Tahoma"/>
              </a:rPr>
              <a:t>ops</a:t>
            </a:r>
            <a:r>
              <a:rPr sz="1000" spc="7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rr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g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d </a:t>
            </a:r>
            <a:r>
              <a:rPr sz="1000" spc="9" dirty="0" smtClean="0">
                <a:latin typeface="Tahoma"/>
                <a:cs typeface="Tahoma"/>
              </a:rPr>
              <a:t>i</a:t>
            </a:r>
            <a:r>
              <a:rPr sz="1000" spc="0" dirty="0" smtClean="0">
                <a:latin typeface="Tahoma"/>
                <a:cs typeface="Tahoma"/>
              </a:rPr>
              <a:t>n</a:t>
            </a:r>
            <a:r>
              <a:rPr sz="1000" spc="31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a li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,</a:t>
            </a:r>
            <a:r>
              <a:rPr sz="1000" spc="5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-4" dirty="0" smtClean="0">
                <a:latin typeface="Tahoma"/>
                <a:cs typeface="Tahoma"/>
              </a:rPr>
              <a:t>v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ry </a:t>
            </a:r>
            <a:r>
              <a:rPr sz="1000" spc="4" dirty="0" smtClean="0">
                <a:latin typeface="Tahoma"/>
                <a:cs typeface="Tahoma"/>
              </a:rPr>
              <a:t>10</a:t>
            </a:r>
            <a:r>
              <a:rPr sz="975" spc="0" baseline="38237" dirty="0" smtClean="0">
                <a:latin typeface="Tahoma"/>
                <a:cs typeface="Tahoma"/>
              </a:rPr>
              <a:t>th</a:t>
            </a:r>
            <a:r>
              <a:rPr sz="975" spc="120" baseline="38237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l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p</a:t>
            </a:r>
            <a:r>
              <a:rPr sz="1000" spc="4" dirty="0" smtClean="0">
                <a:latin typeface="Tahoma"/>
                <a:cs typeface="Tahoma"/>
              </a:rPr>
              <a:t>t</a:t>
            </a:r>
            <a:r>
              <a:rPr sz="1000" spc="0" dirty="0" smtClean="0">
                <a:latin typeface="Tahoma"/>
                <a:cs typeface="Tahoma"/>
              </a:rPr>
              <a:t>op is</a:t>
            </a:r>
            <a:r>
              <a:rPr sz="1000" spc="-6" dirty="0" smtClean="0">
                <a:latin typeface="Tahoma"/>
                <a:cs typeface="Tahoma"/>
              </a:rPr>
              <a:t> </a:t>
            </a:r>
            <a:r>
              <a:rPr sz="1000" spc="-4" dirty="0" smtClean="0">
                <a:latin typeface="Tahoma"/>
                <a:cs typeface="Tahoma"/>
              </a:rPr>
              <a:t>ch</a:t>
            </a:r>
            <a:r>
              <a:rPr sz="1000" spc="9" dirty="0" smtClean="0">
                <a:latin typeface="Tahoma"/>
                <a:cs typeface="Tahoma"/>
              </a:rPr>
              <a:t>o</a:t>
            </a:r>
            <a:r>
              <a:rPr sz="1000" spc="0" dirty="0" smtClean="0">
                <a:latin typeface="Tahoma"/>
                <a:cs typeface="Tahoma"/>
              </a:rPr>
              <a:t>sen</a:t>
            </a:r>
            <a:r>
              <a:rPr sz="1000" spc="-25" dirty="0" smtClean="0">
                <a:latin typeface="Tahoma"/>
                <a:cs typeface="Tahoma"/>
              </a:rPr>
              <a:t> </a:t>
            </a:r>
            <a:r>
              <a:rPr sz="1000" spc="-4" dirty="0" smtClean="0">
                <a:latin typeface="Tahoma"/>
                <a:cs typeface="Tahoma"/>
              </a:rPr>
              <a:t>f</a:t>
            </a:r>
            <a:r>
              <a:rPr sz="1000" spc="0" dirty="0" smtClean="0">
                <a:latin typeface="Tahoma"/>
                <a:cs typeface="Tahoma"/>
              </a:rPr>
              <a:t>or</a:t>
            </a:r>
            <a:r>
              <a:rPr sz="1000" spc="-12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te</a:t>
            </a:r>
            <a:r>
              <a:rPr sz="1000" spc="0" dirty="0" smtClean="0">
                <a:latin typeface="Tahoma"/>
                <a:cs typeface="Tahoma"/>
              </a:rPr>
              <a:t>sti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9" dirty="0" smtClean="0">
                <a:latin typeface="Tahoma"/>
                <a:cs typeface="Tahoma"/>
              </a:rPr>
              <a:t>g</a:t>
            </a:r>
            <a:r>
              <a:rPr sz="1000" spc="0" dirty="0" smtClean="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6614" y="3470783"/>
            <a:ext cx="5167376" cy="1245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8996" marR="106828" indent="-6096" algn="just">
              <a:lnSpc>
                <a:spcPct val="100485"/>
              </a:lnSpc>
              <a:spcBef>
                <a:spcPts val="65"/>
              </a:spcBef>
            </a:pPr>
            <a:r>
              <a:rPr sz="1000" b="1" u="heavy" spc="0" dirty="0" smtClean="0">
                <a:latin typeface="Tahoma"/>
                <a:cs typeface="Tahoma"/>
              </a:rPr>
              <a:t>F</a:t>
            </a:r>
            <a:r>
              <a:rPr sz="1000" b="1" u="heavy" spc="-4" dirty="0" smtClean="0">
                <a:latin typeface="Tahoma"/>
                <a:cs typeface="Tahoma"/>
              </a:rPr>
              <a:t>o</a:t>
            </a:r>
            <a:r>
              <a:rPr sz="1000" b="1" u="heavy" spc="0" dirty="0" smtClean="0">
                <a:latin typeface="Tahoma"/>
                <a:cs typeface="Tahoma"/>
              </a:rPr>
              <a:t>r</a:t>
            </a:r>
            <a:r>
              <a:rPr sz="1000" b="1" u="heavy" spc="38" dirty="0" smtClean="0">
                <a:latin typeface="Tahoma"/>
                <a:cs typeface="Tahoma"/>
              </a:rPr>
              <a:t> </a:t>
            </a:r>
            <a:r>
              <a:rPr sz="1000" b="1" u="heavy" spc="9" dirty="0" smtClean="0">
                <a:latin typeface="Tahoma"/>
                <a:cs typeface="Tahoma"/>
              </a:rPr>
              <a:t>d</a:t>
            </a:r>
            <a:r>
              <a:rPr sz="1000" b="1" u="heavy" spc="-4" dirty="0" smtClean="0">
                <a:latin typeface="Tahoma"/>
                <a:cs typeface="Tahoma"/>
              </a:rPr>
              <a:t>e</a:t>
            </a:r>
            <a:r>
              <a:rPr sz="1000" b="1" u="heavy" spc="0" dirty="0" smtClean="0">
                <a:latin typeface="Tahoma"/>
                <a:cs typeface="Tahoma"/>
              </a:rPr>
              <a:t>li</a:t>
            </a:r>
            <a:r>
              <a:rPr sz="1000" b="1" u="heavy" spc="9" dirty="0" smtClean="0">
                <a:latin typeface="Tahoma"/>
                <a:cs typeface="Tahoma"/>
              </a:rPr>
              <a:t>v</a:t>
            </a:r>
            <a:r>
              <a:rPr sz="1000" b="1" u="heavy" spc="-4" dirty="0" smtClean="0">
                <a:latin typeface="Tahoma"/>
                <a:cs typeface="Tahoma"/>
              </a:rPr>
              <a:t>e</a:t>
            </a:r>
            <a:r>
              <a:rPr sz="1000" b="1" u="heavy" spc="0" dirty="0" smtClean="0">
                <a:latin typeface="Tahoma"/>
                <a:cs typeface="Tahoma"/>
              </a:rPr>
              <a:t>r</a:t>
            </a:r>
            <a:r>
              <a:rPr sz="1000" b="1" u="heavy" spc="9" dirty="0" smtClean="0">
                <a:latin typeface="Tahoma"/>
                <a:cs typeface="Tahoma"/>
              </a:rPr>
              <a:t>e</a:t>
            </a:r>
            <a:r>
              <a:rPr sz="1000" b="1" u="heavy" spc="0" dirty="0" smtClean="0">
                <a:latin typeface="Tahoma"/>
                <a:cs typeface="Tahoma"/>
              </a:rPr>
              <a:t>d</a:t>
            </a:r>
            <a:r>
              <a:rPr sz="1000" b="1" u="heavy" spc="7" dirty="0" smtClean="0">
                <a:latin typeface="Tahoma"/>
                <a:cs typeface="Tahoma"/>
              </a:rPr>
              <a:t> </a:t>
            </a:r>
            <a:r>
              <a:rPr sz="1000" b="1" u="heavy" spc="-4" dirty="0" smtClean="0">
                <a:latin typeface="Tahoma"/>
                <a:cs typeface="Tahoma"/>
              </a:rPr>
              <a:t>e</a:t>
            </a:r>
            <a:r>
              <a:rPr sz="1000" b="1" u="heavy" spc="0" dirty="0" smtClean="0">
                <a:latin typeface="Tahoma"/>
                <a:cs typeface="Tahoma"/>
              </a:rPr>
              <a:t>l</a:t>
            </a:r>
            <a:r>
              <a:rPr sz="1000" b="1" u="heavy" spc="-4" dirty="0" smtClean="0">
                <a:latin typeface="Tahoma"/>
                <a:cs typeface="Tahoma"/>
              </a:rPr>
              <a:t>e</a:t>
            </a:r>
            <a:r>
              <a:rPr sz="1000" b="1" u="heavy" spc="14" dirty="0" smtClean="0">
                <a:latin typeface="Tahoma"/>
                <a:cs typeface="Tahoma"/>
              </a:rPr>
              <a:t>c</a:t>
            </a:r>
            <a:r>
              <a:rPr sz="1000" b="1" u="heavy" spc="-4" dirty="0" smtClean="0">
                <a:latin typeface="Tahoma"/>
                <a:cs typeface="Tahoma"/>
              </a:rPr>
              <a:t>t</a:t>
            </a:r>
            <a:r>
              <a:rPr sz="1000" b="1" u="heavy" spc="9" dirty="0" smtClean="0">
                <a:latin typeface="Tahoma"/>
                <a:cs typeface="Tahoma"/>
              </a:rPr>
              <a:t>r</a:t>
            </a:r>
            <a:r>
              <a:rPr sz="1000" b="1" u="heavy" spc="0" dirty="0" smtClean="0">
                <a:latin typeface="Tahoma"/>
                <a:cs typeface="Tahoma"/>
              </a:rPr>
              <a:t>o</a:t>
            </a:r>
            <a:r>
              <a:rPr sz="1000" b="1" u="heavy" spc="4" dirty="0" smtClean="0">
                <a:latin typeface="Tahoma"/>
                <a:cs typeface="Tahoma"/>
              </a:rPr>
              <a:t>n</a:t>
            </a:r>
            <a:r>
              <a:rPr sz="1000" b="1" u="heavy" spc="0" dirty="0" smtClean="0">
                <a:latin typeface="Tahoma"/>
                <a:cs typeface="Tahoma"/>
              </a:rPr>
              <a:t>ic </a:t>
            </a:r>
            <a:r>
              <a:rPr sz="1000" b="1" u="heavy" spc="4" dirty="0" smtClean="0">
                <a:latin typeface="Tahoma"/>
                <a:cs typeface="Tahoma"/>
              </a:rPr>
              <a:t>e</a:t>
            </a:r>
            <a:r>
              <a:rPr sz="1000" b="1" u="heavy" spc="0" dirty="0" smtClean="0">
                <a:latin typeface="Tahoma"/>
                <a:cs typeface="Tahoma"/>
              </a:rPr>
              <a:t>q</a:t>
            </a:r>
            <a:r>
              <a:rPr sz="1000" b="1" u="heavy" spc="-4" dirty="0" smtClean="0">
                <a:latin typeface="Tahoma"/>
                <a:cs typeface="Tahoma"/>
              </a:rPr>
              <a:t>u</a:t>
            </a:r>
            <a:r>
              <a:rPr sz="1000" b="1" u="heavy" spc="9" dirty="0" smtClean="0">
                <a:latin typeface="Tahoma"/>
                <a:cs typeface="Tahoma"/>
              </a:rPr>
              <a:t>i</a:t>
            </a:r>
            <a:r>
              <a:rPr sz="1000" b="1" u="heavy" spc="0" dirty="0" smtClean="0">
                <a:latin typeface="Tahoma"/>
                <a:cs typeface="Tahoma"/>
              </a:rPr>
              <a:t>p</a:t>
            </a:r>
            <a:r>
              <a:rPr sz="1000" b="1" u="heavy" spc="4" dirty="0" smtClean="0">
                <a:latin typeface="Tahoma"/>
                <a:cs typeface="Tahoma"/>
              </a:rPr>
              <a:t>m</a:t>
            </a:r>
            <a:r>
              <a:rPr sz="1000" b="1" u="heavy" spc="-4" dirty="0" smtClean="0">
                <a:latin typeface="Tahoma"/>
                <a:cs typeface="Tahoma"/>
              </a:rPr>
              <a:t>e</a:t>
            </a:r>
            <a:r>
              <a:rPr sz="1000" b="1" u="heavy" spc="9" dirty="0" smtClean="0">
                <a:latin typeface="Tahoma"/>
                <a:cs typeface="Tahoma"/>
              </a:rPr>
              <a:t>n</a:t>
            </a:r>
            <a:r>
              <a:rPr sz="1000" b="1" u="heavy" spc="-4" dirty="0" smtClean="0">
                <a:latin typeface="Tahoma"/>
                <a:cs typeface="Tahoma"/>
              </a:rPr>
              <a:t>t</a:t>
            </a:r>
            <a:r>
              <a:rPr sz="1000" b="1" u="heavy" spc="0" dirty="0" smtClean="0">
                <a:latin typeface="Tahoma"/>
                <a:cs typeface="Tahoma"/>
              </a:rPr>
              <a:t>,</a:t>
            </a:r>
            <a:r>
              <a:rPr sz="1000" b="1" u="heavy" spc="7" dirty="0" smtClean="0">
                <a:latin typeface="Tahoma"/>
                <a:cs typeface="Tahoma"/>
              </a:rPr>
              <a:t> </a:t>
            </a:r>
            <a:r>
              <a:rPr sz="1000" b="1" u="heavy" spc="0" dirty="0" smtClean="0">
                <a:latin typeface="Tahoma"/>
                <a:cs typeface="Tahoma"/>
              </a:rPr>
              <a:t>r</a:t>
            </a:r>
            <a:r>
              <a:rPr sz="1000" b="1" u="heavy" spc="14" dirty="0" smtClean="0">
                <a:latin typeface="Tahoma"/>
                <a:cs typeface="Tahoma"/>
              </a:rPr>
              <a:t>a</a:t>
            </a:r>
            <a:r>
              <a:rPr sz="1000" b="1" u="heavy" spc="0" dirty="0" smtClean="0">
                <a:latin typeface="Tahoma"/>
                <a:cs typeface="Tahoma"/>
              </a:rPr>
              <a:t>n</a:t>
            </a:r>
            <a:r>
              <a:rPr sz="1000" b="1" u="heavy" spc="4" dirty="0" smtClean="0">
                <a:latin typeface="Tahoma"/>
                <a:cs typeface="Tahoma"/>
              </a:rPr>
              <a:t>d</a:t>
            </a:r>
            <a:r>
              <a:rPr sz="1000" b="1" u="heavy" spc="0" dirty="0" smtClean="0">
                <a:latin typeface="Tahoma"/>
                <a:cs typeface="Tahoma"/>
              </a:rPr>
              <a:t>om</a:t>
            </a:r>
            <a:r>
              <a:rPr sz="1000" b="1" u="heavy" spc="10" dirty="0" smtClean="0">
                <a:latin typeface="Tahoma"/>
                <a:cs typeface="Tahoma"/>
              </a:rPr>
              <a:t> </a:t>
            </a:r>
            <a:r>
              <a:rPr sz="1000" b="1" u="heavy" spc="0" dirty="0" smtClean="0">
                <a:latin typeface="Tahoma"/>
                <a:cs typeface="Tahoma"/>
              </a:rPr>
              <a:t>and</a:t>
            </a:r>
            <a:r>
              <a:rPr sz="1000" b="1" u="heavy" spc="30" dirty="0" smtClean="0">
                <a:latin typeface="Tahoma"/>
                <a:cs typeface="Tahoma"/>
              </a:rPr>
              <a:t> </a:t>
            </a:r>
            <a:r>
              <a:rPr sz="1000" b="1" u="heavy" spc="9" dirty="0" smtClean="0">
                <a:latin typeface="Tahoma"/>
                <a:cs typeface="Tahoma"/>
              </a:rPr>
              <a:t>i</a:t>
            </a:r>
            <a:r>
              <a:rPr sz="1000" b="1" u="heavy" spc="0" dirty="0" smtClean="0">
                <a:latin typeface="Tahoma"/>
                <a:cs typeface="Tahoma"/>
              </a:rPr>
              <a:t>n</a:t>
            </a:r>
            <a:r>
              <a:rPr sz="1000" b="1" u="heavy" spc="4" dirty="0" smtClean="0">
                <a:latin typeface="Tahoma"/>
                <a:cs typeface="Tahoma"/>
              </a:rPr>
              <a:t>t</a:t>
            </a:r>
            <a:r>
              <a:rPr sz="1000" b="1" u="heavy" spc="-4" dirty="0" smtClean="0">
                <a:latin typeface="Tahoma"/>
                <a:cs typeface="Tahoma"/>
              </a:rPr>
              <a:t>e</a:t>
            </a:r>
            <a:r>
              <a:rPr sz="1000" b="1" u="heavy" spc="0" dirty="0" smtClean="0">
                <a:latin typeface="Tahoma"/>
                <a:cs typeface="Tahoma"/>
              </a:rPr>
              <a:t>rval</a:t>
            </a:r>
            <a:r>
              <a:rPr sz="1000" b="1" u="heavy" spc="20" dirty="0" smtClean="0">
                <a:latin typeface="Tahoma"/>
                <a:cs typeface="Tahoma"/>
              </a:rPr>
              <a:t> </a:t>
            </a:r>
            <a:r>
              <a:rPr sz="1000" b="1" u="heavy" spc="0" dirty="0" smtClean="0">
                <a:latin typeface="Tahoma"/>
                <a:cs typeface="Tahoma"/>
              </a:rPr>
              <a:t>sam</a:t>
            </a:r>
            <a:r>
              <a:rPr sz="1000" b="1" u="heavy" spc="4" dirty="0" smtClean="0">
                <a:latin typeface="Tahoma"/>
                <a:cs typeface="Tahoma"/>
              </a:rPr>
              <a:t>p</a:t>
            </a:r>
            <a:r>
              <a:rPr sz="1000" b="1" u="heavy" spc="0" dirty="0" smtClean="0">
                <a:latin typeface="Tahoma"/>
                <a:cs typeface="Tahoma"/>
              </a:rPr>
              <a:t>li</a:t>
            </a:r>
            <a:r>
              <a:rPr sz="1000" b="1" u="heavy" spc="9" dirty="0" smtClean="0">
                <a:latin typeface="Tahoma"/>
                <a:cs typeface="Tahoma"/>
              </a:rPr>
              <a:t>n</a:t>
            </a:r>
            <a:r>
              <a:rPr sz="1000" b="1" u="heavy" spc="0" dirty="0" smtClean="0">
                <a:latin typeface="Tahoma"/>
                <a:cs typeface="Tahoma"/>
              </a:rPr>
              <a:t>g</a:t>
            </a:r>
            <a:r>
              <a:rPr sz="1000" b="1" spc="0" dirty="0" smtClean="0">
                <a:latin typeface="Tahoma"/>
                <a:cs typeface="Tahoma"/>
              </a:rPr>
              <a:t> </a:t>
            </a:r>
            <a:r>
              <a:rPr sz="1000" b="1" u="heavy" spc="0" dirty="0" smtClean="0">
                <a:latin typeface="Tahoma"/>
                <a:cs typeface="Tahoma"/>
              </a:rPr>
              <a:t>m</a:t>
            </a:r>
            <a:r>
              <a:rPr sz="1000" b="1" u="heavy" spc="4" dirty="0" smtClean="0">
                <a:latin typeface="Tahoma"/>
                <a:cs typeface="Tahoma"/>
              </a:rPr>
              <a:t>e</a:t>
            </a:r>
            <a:r>
              <a:rPr sz="1000" b="1" u="heavy" spc="-4" dirty="0" smtClean="0">
                <a:latin typeface="Tahoma"/>
                <a:cs typeface="Tahoma"/>
              </a:rPr>
              <a:t>t</a:t>
            </a:r>
            <a:r>
              <a:rPr sz="1000" b="1" u="heavy" spc="0" dirty="0" smtClean="0">
                <a:latin typeface="Tahoma"/>
                <a:cs typeface="Tahoma"/>
              </a:rPr>
              <a:t>h</a:t>
            </a:r>
            <a:r>
              <a:rPr sz="1000" b="1" u="heavy" spc="4" dirty="0" smtClean="0">
                <a:latin typeface="Tahoma"/>
                <a:cs typeface="Tahoma"/>
              </a:rPr>
              <a:t>o</a:t>
            </a:r>
            <a:r>
              <a:rPr sz="1000" b="1" u="heavy" spc="0" dirty="0" smtClean="0">
                <a:latin typeface="Tahoma"/>
                <a:cs typeface="Tahoma"/>
              </a:rPr>
              <a:t>ds</a:t>
            </a:r>
            <a:r>
              <a:rPr sz="1000" b="1" u="heavy" spc="23" dirty="0" smtClean="0">
                <a:latin typeface="Tahoma"/>
                <a:cs typeface="Tahoma"/>
              </a:rPr>
              <a:t> </a:t>
            </a:r>
            <a:r>
              <a:rPr sz="1000" b="1" u="heavy" spc="0" dirty="0" smtClean="0">
                <a:latin typeface="Tahoma"/>
                <a:cs typeface="Tahoma"/>
              </a:rPr>
              <a:t>a</a:t>
            </a:r>
            <a:r>
              <a:rPr sz="1000" b="1" u="heavy" spc="9" dirty="0" smtClean="0">
                <a:latin typeface="Tahoma"/>
                <a:cs typeface="Tahoma"/>
              </a:rPr>
              <a:t>r</a:t>
            </a:r>
            <a:r>
              <a:rPr sz="1000" b="1" u="heavy" spc="0" dirty="0" smtClean="0">
                <a:latin typeface="Tahoma"/>
                <a:cs typeface="Tahoma"/>
              </a:rPr>
              <a:t>e</a:t>
            </a:r>
            <a:r>
              <a:rPr sz="1000" b="1" u="heavy" spc="45" dirty="0" smtClean="0">
                <a:latin typeface="Tahoma"/>
                <a:cs typeface="Tahoma"/>
              </a:rPr>
              <a:t> </a:t>
            </a:r>
            <a:r>
              <a:rPr sz="1000" b="1" u="heavy" spc="9" dirty="0" smtClean="0">
                <a:latin typeface="Tahoma"/>
                <a:cs typeface="Tahoma"/>
              </a:rPr>
              <a:t>n</a:t>
            </a:r>
            <a:r>
              <a:rPr sz="1000" b="1" u="heavy" spc="0" dirty="0" smtClean="0">
                <a:latin typeface="Tahoma"/>
                <a:cs typeface="Tahoma"/>
              </a:rPr>
              <a:t>ot</a:t>
            </a:r>
            <a:r>
              <a:rPr sz="1000" b="1" u="heavy" spc="50" dirty="0" smtClean="0">
                <a:latin typeface="Tahoma"/>
                <a:cs typeface="Tahoma"/>
              </a:rPr>
              <a:t> </a:t>
            </a:r>
            <a:r>
              <a:rPr sz="1000" b="1" u="heavy" spc="0" dirty="0" smtClean="0">
                <a:latin typeface="Tahoma"/>
                <a:cs typeface="Tahoma"/>
              </a:rPr>
              <a:t>a</a:t>
            </a:r>
            <a:r>
              <a:rPr sz="1000" b="1" u="heavy" spc="9" dirty="0" smtClean="0">
                <a:latin typeface="Tahoma"/>
                <a:cs typeface="Tahoma"/>
              </a:rPr>
              <a:t>p</a:t>
            </a:r>
            <a:r>
              <a:rPr sz="1000" b="1" u="heavy" spc="0" dirty="0" smtClean="0">
                <a:latin typeface="Tahoma"/>
                <a:cs typeface="Tahoma"/>
              </a:rPr>
              <a:t>p</a:t>
            </a:r>
            <a:r>
              <a:rPr sz="1000" b="1" u="heavy" spc="-4" dirty="0" smtClean="0">
                <a:latin typeface="Tahoma"/>
                <a:cs typeface="Tahoma"/>
              </a:rPr>
              <a:t>l</a:t>
            </a:r>
            <a:r>
              <a:rPr sz="1000" b="1" u="heavy" spc="0" dirty="0" smtClean="0">
                <a:latin typeface="Tahoma"/>
                <a:cs typeface="Tahoma"/>
              </a:rPr>
              <a:t>i</a:t>
            </a:r>
            <a:r>
              <a:rPr sz="1000" b="1" u="heavy" spc="14" dirty="0" smtClean="0">
                <a:latin typeface="Tahoma"/>
                <a:cs typeface="Tahoma"/>
              </a:rPr>
              <a:t>c</a:t>
            </a:r>
            <a:r>
              <a:rPr sz="1000" b="1" u="heavy" spc="0" dirty="0" smtClean="0">
                <a:latin typeface="Tahoma"/>
                <a:cs typeface="Tahoma"/>
              </a:rPr>
              <a:t>a</a:t>
            </a:r>
            <a:r>
              <a:rPr sz="1000" b="1" u="heavy" spc="-4" dirty="0" smtClean="0">
                <a:latin typeface="Tahoma"/>
                <a:cs typeface="Tahoma"/>
              </a:rPr>
              <a:t>b</a:t>
            </a:r>
            <a:r>
              <a:rPr sz="1000" b="1" u="heavy" spc="0" dirty="0" smtClean="0">
                <a:latin typeface="Tahoma"/>
                <a:cs typeface="Tahoma"/>
              </a:rPr>
              <a:t>l</a:t>
            </a:r>
            <a:r>
              <a:rPr sz="1000" b="1" u="heavy" spc="1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.</a:t>
            </a:r>
            <a:r>
              <a:rPr sz="1000" spc="-44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sp</a:t>
            </a:r>
            <a:r>
              <a:rPr sz="1000" spc="14" dirty="0" smtClean="0">
                <a:latin typeface="Tahoma"/>
                <a:cs typeface="Tahoma"/>
              </a:rPr>
              <a:t>e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0" dirty="0" smtClean="0">
                <a:latin typeface="Tahoma"/>
                <a:cs typeface="Tahoma"/>
              </a:rPr>
              <a:t>tion</a:t>
            </a:r>
            <a:r>
              <a:rPr sz="1000" spc="-50" dirty="0" smtClean="0">
                <a:latin typeface="Tahoma"/>
                <a:cs typeface="Tahoma"/>
              </a:rPr>
              <a:t> </a:t>
            </a:r>
            <a:r>
              <a:rPr sz="1000" spc="14" dirty="0" smtClean="0">
                <a:latin typeface="Tahoma"/>
                <a:cs typeface="Tahoma"/>
              </a:rPr>
              <a:t>b</a:t>
            </a:r>
            <a:r>
              <a:rPr sz="1000" spc="0" dirty="0" smtClean="0">
                <a:latin typeface="Tahoma"/>
                <a:cs typeface="Tahoma"/>
              </a:rPr>
              <a:t>y</a:t>
            </a:r>
            <a:r>
              <a:rPr sz="1000" spc="-15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It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m</a:t>
            </a:r>
            <a:r>
              <a:rPr sz="1000" spc="-20" dirty="0" smtClean="0">
                <a:latin typeface="Tahoma"/>
                <a:cs typeface="Tahoma"/>
              </a:rPr>
              <a:t> </a:t>
            </a:r>
            <a:r>
              <a:rPr sz="1000" spc="14" dirty="0" smtClean="0">
                <a:latin typeface="Tahoma"/>
                <a:cs typeface="Tahoma"/>
              </a:rPr>
              <a:t>m</a:t>
            </a:r>
            <a:r>
              <a:rPr sz="1000" spc="-4" dirty="0" smtClean="0">
                <a:latin typeface="Tahoma"/>
                <a:cs typeface="Tahoma"/>
              </a:rPr>
              <a:t>u</a:t>
            </a:r>
            <a:r>
              <a:rPr sz="1000" spc="0" dirty="0" smtClean="0">
                <a:latin typeface="Tahoma"/>
                <a:cs typeface="Tahoma"/>
              </a:rPr>
              <a:t>st</a:t>
            </a:r>
            <a:r>
              <a:rPr sz="1000" spc="-21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be</a:t>
            </a:r>
            <a:r>
              <a:rPr sz="1000" spc="-5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c</a:t>
            </a:r>
            <a:r>
              <a:rPr sz="1000" spc="4" dirty="0" smtClean="0">
                <a:latin typeface="Tahoma"/>
                <a:cs typeface="Tahoma"/>
              </a:rPr>
              <a:t>o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d</a:t>
            </a:r>
            <a:r>
              <a:rPr sz="1000" spc="9" dirty="0" smtClean="0">
                <a:latin typeface="Tahoma"/>
                <a:cs typeface="Tahoma"/>
              </a:rPr>
              <a:t>u</a:t>
            </a:r>
            <a:r>
              <a:rPr sz="1000" spc="-4" dirty="0" smtClean="0">
                <a:latin typeface="Tahoma"/>
                <a:cs typeface="Tahoma"/>
              </a:rPr>
              <a:t>c</a:t>
            </a:r>
            <a:r>
              <a:rPr sz="1000" spc="0" dirty="0" smtClean="0">
                <a:latin typeface="Tahoma"/>
                <a:cs typeface="Tahoma"/>
              </a:rPr>
              <a:t>t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d.</a:t>
            </a:r>
            <a:r>
              <a:rPr sz="1000" spc="-48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A</a:t>
            </a:r>
            <a:r>
              <a:rPr sz="1000" spc="4" dirty="0" smtClean="0">
                <a:latin typeface="Tahoma"/>
                <a:cs typeface="Tahoma"/>
              </a:rPr>
              <a:t>m</a:t>
            </a:r>
            <a:r>
              <a:rPr sz="1000" spc="0" dirty="0" smtClean="0">
                <a:latin typeface="Tahoma"/>
                <a:cs typeface="Tahoma"/>
              </a:rPr>
              <a:t>o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g</a:t>
            </a:r>
            <a:r>
              <a:rPr sz="1000" spc="-55" dirty="0" smtClean="0">
                <a:latin typeface="Tahoma"/>
                <a:cs typeface="Tahoma"/>
              </a:rPr>
              <a:t> </a:t>
            </a:r>
            <a:r>
              <a:rPr sz="1000" spc="-9" dirty="0" smtClean="0">
                <a:latin typeface="Tahoma"/>
                <a:cs typeface="Tahoma"/>
              </a:rPr>
              <a:t>t</a:t>
            </a:r>
            <a:r>
              <a:rPr sz="1000" spc="-14" dirty="0" smtClean="0">
                <a:latin typeface="Tahoma"/>
                <a:cs typeface="Tahoma"/>
              </a:rPr>
              <a:t>h</a:t>
            </a:r>
            <a:r>
              <a:rPr sz="1000" spc="0" dirty="0" smtClean="0">
                <a:latin typeface="Tahoma"/>
                <a:cs typeface="Tahoma"/>
              </a:rPr>
              <a:t>e d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t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ils</a:t>
            </a:r>
            <a:r>
              <a:rPr sz="1000" spc="-28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to</a:t>
            </a:r>
            <a:r>
              <a:rPr sz="1000" spc="-8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be</a:t>
            </a:r>
            <a:r>
              <a:rPr sz="1000" spc="-5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c</a:t>
            </a:r>
            <a:r>
              <a:rPr sz="1000" spc="-4" dirty="0" smtClean="0">
                <a:latin typeface="Tahoma"/>
                <a:cs typeface="Tahoma"/>
              </a:rPr>
              <a:t>h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9" dirty="0" smtClean="0">
                <a:latin typeface="Tahoma"/>
                <a:cs typeface="Tahoma"/>
              </a:rPr>
              <a:t>c</a:t>
            </a:r>
            <a:r>
              <a:rPr sz="1000" spc="-4" dirty="0" smtClean="0">
                <a:latin typeface="Tahoma"/>
                <a:cs typeface="Tahoma"/>
              </a:rPr>
              <a:t>k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d</a:t>
            </a:r>
            <a:r>
              <a:rPr sz="1000" spc="-35" dirty="0" smtClean="0">
                <a:latin typeface="Tahoma"/>
                <a:cs typeface="Tahoma"/>
              </a:rPr>
              <a:t> 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r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754380">
              <a:lnSpc>
                <a:spcPct val="100585"/>
              </a:lnSpc>
              <a:spcBef>
                <a:spcPts val="5"/>
              </a:spcBef>
            </a:pPr>
            <a:r>
              <a:rPr sz="1000" spc="-4" dirty="0" smtClean="0">
                <a:latin typeface="Tahoma"/>
                <a:cs typeface="Tahoma"/>
              </a:rPr>
              <a:t>1</a:t>
            </a:r>
            <a:r>
              <a:rPr sz="1000" spc="0" dirty="0" smtClean="0">
                <a:latin typeface="Tahoma"/>
                <a:cs typeface="Tahoma"/>
              </a:rPr>
              <a:t>.  </a:t>
            </a:r>
            <a:r>
              <a:rPr sz="1000" spc="16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Seri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0" dirty="0" smtClean="0">
                <a:latin typeface="Tahoma"/>
                <a:cs typeface="Tahoma"/>
              </a:rPr>
              <a:t>l</a:t>
            </a:r>
            <a:r>
              <a:rPr sz="1000" spc="-24" dirty="0" smtClean="0">
                <a:latin typeface="Tahoma"/>
                <a:cs typeface="Tahoma"/>
              </a:rPr>
              <a:t> </a:t>
            </a:r>
            <a:r>
              <a:rPr sz="1000" spc="-4" dirty="0" smtClean="0">
                <a:latin typeface="Tahoma"/>
                <a:cs typeface="Tahoma"/>
              </a:rPr>
              <a:t>Nu</a:t>
            </a:r>
            <a:r>
              <a:rPr sz="1000" spc="0" dirty="0" smtClean="0">
                <a:latin typeface="Tahoma"/>
                <a:cs typeface="Tahoma"/>
              </a:rPr>
              <a:t>mb</a:t>
            </a:r>
            <a:r>
              <a:rPr sz="1000" spc="4" dirty="0" smtClean="0">
                <a:latin typeface="Tahoma"/>
                <a:cs typeface="Tahoma"/>
              </a:rPr>
              <a:t>e</a:t>
            </a:r>
            <a:r>
              <a:rPr sz="1000" spc="0" dirty="0" smtClean="0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754380">
              <a:lnSpc>
                <a:spcPct val="100585"/>
              </a:lnSpc>
              <a:spcBef>
                <a:spcPts val="5"/>
              </a:spcBef>
            </a:pPr>
            <a:r>
              <a:rPr sz="1000" spc="-4" dirty="0" smtClean="0">
                <a:latin typeface="Tahoma"/>
                <a:cs typeface="Tahoma"/>
              </a:rPr>
              <a:t>2</a:t>
            </a:r>
            <a:r>
              <a:rPr sz="1000" spc="0" dirty="0" smtClean="0">
                <a:latin typeface="Tahoma"/>
                <a:cs typeface="Tahoma"/>
              </a:rPr>
              <a:t>.  </a:t>
            </a:r>
            <a:r>
              <a:rPr sz="1000" spc="16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Br</a:t>
            </a:r>
            <a:r>
              <a:rPr sz="1000" spc="4" dirty="0" smtClean="0">
                <a:latin typeface="Tahoma"/>
                <a:cs typeface="Tahoma"/>
              </a:rPr>
              <a:t>a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d</a:t>
            </a:r>
            <a:r>
              <a:rPr sz="1000" spc="-25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Na</a:t>
            </a:r>
            <a:r>
              <a:rPr sz="1000" spc="4" dirty="0" smtClean="0">
                <a:latin typeface="Tahoma"/>
                <a:cs typeface="Tahoma"/>
              </a:rPr>
              <a:t>m</a:t>
            </a:r>
            <a:r>
              <a:rPr sz="1000" spc="0" dirty="0" smtClean="0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754380">
              <a:lnSpc>
                <a:spcPts val="1200"/>
              </a:lnSpc>
              <a:spcBef>
                <a:spcPts val="60"/>
              </a:spcBef>
            </a:pPr>
            <a:r>
              <a:rPr sz="1500" spc="-4" baseline="-2761" dirty="0" smtClean="0">
                <a:latin typeface="Tahoma"/>
                <a:cs typeface="Tahoma"/>
              </a:rPr>
              <a:t>3</a:t>
            </a:r>
            <a:r>
              <a:rPr sz="1500" spc="0" baseline="-2761" dirty="0" smtClean="0">
                <a:latin typeface="Tahoma"/>
                <a:cs typeface="Tahoma"/>
              </a:rPr>
              <a:t>.  </a:t>
            </a:r>
            <a:r>
              <a:rPr sz="1500" spc="16" baseline="-2761" dirty="0" smtClean="0">
                <a:latin typeface="Tahoma"/>
                <a:cs typeface="Tahoma"/>
              </a:rPr>
              <a:t> </a:t>
            </a:r>
            <a:r>
              <a:rPr sz="1500" spc="0" baseline="-2761" dirty="0" smtClean="0">
                <a:latin typeface="Tahoma"/>
                <a:cs typeface="Tahoma"/>
              </a:rPr>
              <a:t>Mod</a:t>
            </a:r>
            <a:r>
              <a:rPr sz="1500" spc="4" baseline="-2761" dirty="0" smtClean="0">
                <a:latin typeface="Tahoma"/>
                <a:cs typeface="Tahoma"/>
              </a:rPr>
              <a:t>e</a:t>
            </a:r>
            <a:r>
              <a:rPr sz="1500" spc="0" baseline="-2761" dirty="0" smtClean="0">
                <a:latin typeface="Tahoma"/>
                <a:cs typeface="Tahoma"/>
              </a:rPr>
              <a:t>l</a:t>
            </a:r>
            <a:endParaRPr sz="1000">
              <a:latin typeface="Tahoma"/>
              <a:cs typeface="Tahoma"/>
            </a:endParaRPr>
          </a:p>
          <a:p>
            <a:pPr marL="754380">
              <a:lnSpc>
                <a:spcPct val="100585"/>
              </a:lnSpc>
            </a:pPr>
            <a:r>
              <a:rPr sz="1000" spc="-4" dirty="0" smtClean="0">
                <a:latin typeface="Tahoma"/>
                <a:cs typeface="Tahoma"/>
              </a:rPr>
              <a:t>4</a:t>
            </a:r>
            <a:r>
              <a:rPr sz="1000" spc="0" dirty="0" smtClean="0">
                <a:latin typeface="Tahoma"/>
                <a:cs typeface="Tahoma"/>
              </a:rPr>
              <a:t>.  </a:t>
            </a:r>
            <a:r>
              <a:rPr sz="1000" spc="16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Poi</a:t>
            </a:r>
            <a:r>
              <a:rPr sz="1000" spc="-4" dirty="0" smtClean="0">
                <a:latin typeface="Tahoma"/>
                <a:cs typeface="Tahoma"/>
              </a:rPr>
              <a:t>n</a:t>
            </a:r>
            <a:r>
              <a:rPr sz="1000" spc="0" dirty="0" smtClean="0">
                <a:latin typeface="Tahoma"/>
                <a:cs typeface="Tahoma"/>
              </a:rPr>
              <a:t>t</a:t>
            </a:r>
            <a:r>
              <a:rPr sz="1000" spc="-22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of</a:t>
            </a:r>
            <a:r>
              <a:rPr sz="1000" spc="-13" dirty="0" smtClean="0">
                <a:latin typeface="Tahoma"/>
                <a:cs typeface="Tahoma"/>
              </a:rPr>
              <a:t> </a:t>
            </a:r>
            <a:r>
              <a:rPr sz="1000" spc="0" dirty="0" smtClean="0">
                <a:latin typeface="Tahoma"/>
                <a:cs typeface="Tahoma"/>
              </a:rPr>
              <a:t>Or</a:t>
            </a:r>
            <a:r>
              <a:rPr sz="1000" spc="9" dirty="0" smtClean="0">
                <a:latin typeface="Tahoma"/>
                <a:cs typeface="Tahoma"/>
              </a:rPr>
              <a:t>i</a:t>
            </a:r>
            <a:r>
              <a:rPr sz="1000" spc="0" dirty="0" smtClean="0">
                <a:latin typeface="Tahoma"/>
                <a:cs typeface="Tahoma"/>
              </a:rPr>
              <a:t>gin</a:t>
            </a:r>
            <a:endParaRPr sz="1000">
              <a:latin typeface="Tahoma"/>
              <a:cs typeface="Tahoma"/>
            </a:endParaRPr>
          </a:p>
          <a:p>
            <a:pPr marL="754380">
              <a:lnSpc>
                <a:spcPts val="1200"/>
              </a:lnSpc>
              <a:spcBef>
                <a:spcPts val="60"/>
              </a:spcBef>
            </a:pPr>
            <a:r>
              <a:rPr sz="1500" spc="-4" baseline="-2761" dirty="0" smtClean="0">
                <a:latin typeface="Tahoma"/>
                <a:cs typeface="Tahoma"/>
              </a:rPr>
              <a:t>5</a:t>
            </a:r>
            <a:r>
              <a:rPr sz="1500" spc="0" baseline="-2761" dirty="0" smtClean="0">
                <a:latin typeface="Tahoma"/>
                <a:cs typeface="Tahoma"/>
              </a:rPr>
              <a:t>.  </a:t>
            </a:r>
            <a:r>
              <a:rPr sz="1500" spc="16" baseline="-2761" dirty="0" smtClean="0">
                <a:latin typeface="Tahoma"/>
                <a:cs typeface="Tahoma"/>
              </a:rPr>
              <a:t> </a:t>
            </a:r>
            <a:r>
              <a:rPr sz="1500" spc="0" baseline="-2761" dirty="0" smtClean="0">
                <a:latin typeface="Tahoma"/>
                <a:cs typeface="Tahoma"/>
              </a:rPr>
              <a:t>P</a:t>
            </a:r>
            <a:r>
              <a:rPr sz="1500" spc="4" baseline="-2761" dirty="0" smtClean="0">
                <a:latin typeface="Tahoma"/>
                <a:cs typeface="Tahoma"/>
              </a:rPr>
              <a:t>a</a:t>
            </a:r>
            <a:r>
              <a:rPr sz="1500" spc="0" baseline="-2761" dirty="0" smtClean="0">
                <a:latin typeface="Tahoma"/>
                <a:cs typeface="Tahoma"/>
              </a:rPr>
              <a:t>t</a:t>
            </a:r>
            <a:r>
              <a:rPr sz="1500" spc="4" baseline="-2761" dirty="0" smtClean="0">
                <a:latin typeface="Tahoma"/>
                <a:cs typeface="Tahoma"/>
              </a:rPr>
              <a:t>e</a:t>
            </a:r>
            <a:r>
              <a:rPr sz="1500" spc="-4" baseline="-2761" dirty="0" smtClean="0">
                <a:latin typeface="Tahoma"/>
                <a:cs typeface="Tahoma"/>
              </a:rPr>
              <a:t>n</a:t>
            </a:r>
            <a:r>
              <a:rPr sz="1500" spc="0" baseline="-2761" dirty="0" smtClean="0">
                <a:latin typeface="Tahoma"/>
                <a:cs typeface="Tahoma"/>
              </a:rPr>
              <a:t>t</a:t>
            </a:r>
            <a:r>
              <a:rPr sz="1500" spc="-28" baseline="-2761" dirty="0" smtClean="0">
                <a:latin typeface="Tahoma"/>
                <a:cs typeface="Tahoma"/>
              </a:rPr>
              <a:t> </a:t>
            </a:r>
            <a:r>
              <a:rPr sz="1500" spc="-4" baseline="-2761" dirty="0" smtClean="0">
                <a:latin typeface="Tahoma"/>
                <a:cs typeface="Tahoma"/>
              </a:rPr>
              <a:t>Nu</a:t>
            </a:r>
            <a:r>
              <a:rPr sz="1500" spc="0" baseline="-2761" dirty="0" smtClean="0">
                <a:latin typeface="Tahoma"/>
                <a:cs typeface="Tahoma"/>
              </a:rPr>
              <a:t>mb</a:t>
            </a:r>
            <a:r>
              <a:rPr sz="1500" spc="4" baseline="-2761" dirty="0" smtClean="0">
                <a:latin typeface="Tahoma"/>
                <a:cs typeface="Tahoma"/>
              </a:rPr>
              <a:t>e</a:t>
            </a:r>
            <a:r>
              <a:rPr sz="1500" spc="0" baseline="-2761" dirty="0" smtClean="0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5265" y="3466719"/>
            <a:ext cx="1064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602969" y="3466719"/>
            <a:ext cx="1062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337977" y="3466719"/>
            <a:ext cx="1053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168068" y="3466719"/>
            <a:ext cx="1076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768243" y="3466719"/>
            <a:ext cx="1057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110623" y="3466719"/>
            <a:ext cx="1058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706409" y="3466719"/>
            <a:ext cx="1068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8420" y="1262126"/>
            <a:ext cx="2865120" cy="458470"/>
          </a:xfrm>
          <a:custGeom>
            <a:avLst/>
            <a:gdLst/>
            <a:ahLst/>
            <a:cxnLst/>
            <a:rect l="l" t="t" r="r" b="b"/>
            <a:pathLst>
              <a:path w="2865120" h="458470">
                <a:moveTo>
                  <a:pt x="2865120" y="76326"/>
                </a:moveTo>
                <a:lnTo>
                  <a:pt x="2864762" y="68885"/>
                </a:lnTo>
                <a:lnTo>
                  <a:pt x="2862050" y="54823"/>
                </a:lnTo>
                <a:lnTo>
                  <a:pt x="2840226" y="19941"/>
                </a:lnTo>
                <a:lnTo>
                  <a:pt x="2803201" y="1373"/>
                </a:lnTo>
                <a:lnTo>
                  <a:pt x="2788666" y="0"/>
                </a:lnTo>
                <a:lnTo>
                  <a:pt x="0" y="0"/>
                </a:lnTo>
                <a:lnTo>
                  <a:pt x="0" y="458470"/>
                </a:lnTo>
                <a:lnTo>
                  <a:pt x="2788666" y="458470"/>
                </a:lnTo>
                <a:lnTo>
                  <a:pt x="2835043" y="442805"/>
                </a:lnTo>
                <a:lnTo>
                  <a:pt x="2859801" y="410085"/>
                </a:lnTo>
                <a:lnTo>
                  <a:pt x="2865120" y="382016"/>
                </a:lnTo>
                <a:lnTo>
                  <a:pt x="2865120" y="76326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8420" y="1262126"/>
            <a:ext cx="2865120" cy="458470"/>
          </a:xfrm>
          <a:custGeom>
            <a:avLst/>
            <a:gdLst/>
            <a:ahLst/>
            <a:cxnLst/>
            <a:rect l="l" t="t" r="r" b="b"/>
            <a:pathLst>
              <a:path w="2865120" h="458470">
                <a:moveTo>
                  <a:pt x="2865120" y="76326"/>
                </a:moveTo>
                <a:lnTo>
                  <a:pt x="2865120" y="382016"/>
                </a:lnTo>
                <a:lnTo>
                  <a:pt x="2863748" y="396504"/>
                </a:lnTo>
                <a:lnTo>
                  <a:pt x="2859801" y="410085"/>
                </a:lnTo>
                <a:lnTo>
                  <a:pt x="2853533" y="422500"/>
                </a:lnTo>
                <a:lnTo>
                  <a:pt x="2845195" y="433492"/>
                </a:lnTo>
                <a:lnTo>
                  <a:pt x="2835043" y="442805"/>
                </a:lnTo>
                <a:lnTo>
                  <a:pt x="2823328" y="450182"/>
                </a:lnTo>
                <a:lnTo>
                  <a:pt x="2810304" y="455367"/>
                </a:lnTo>
                <a:lnTo>
                  <a:pt x="2796224" y="458101"/>
                </a:lnTo>
                <a:lnTo>
                  <a:pt x="2788666" y="458470"/>
                </a:lnTo>
                <a:lnTo>
                  <a:pt x="0" y="458470"/>
                </a:lnTo>
                <a:lnTo>
                  <a:pt x="0" y="0"/>
                </a:lnTo>
                <a:lnTo>
                  <a:pt x="2788666" y="0"/>
                </a:lnTo>
                <a:lnTo>
                  <a:pt x="2803201" y="1373"/>
                </a:lnTo>
                <a:lnTo>
                  <a:pt x="2816809" y="5325"/>
                </a:lnTo>
                <a:lnTo>
                  <a:pt x="2829235" y="11599"/>
                </a:lnTo>
                <a:lnTo>
                  <a:pt x="2840226" y="19941"/>
                </a:lnTo>
                <a:lnTo>
                  <a:pt x="2849528" y="30096"/>
                </a:lnTo>
                <a:lnTo>
                  <a:pt x="2856887" y="41808"/>
                </a:lnTo>
                <a:lnTo>
                  <a:pt x="2862050" y="54823"/>
                </a:lnTo>
                <a:lnTo>
                  <a:pt x="2864762" y="68885"/>
                </a:lnTo>
                <a:lnTo>
                  <a:pt x="2865120" y="76326"/>
                </a:lnTo>
                <a:close/>
              </a:path>
            </a:pathLst>
          </a:custGeom>
          <a:ln w="12700">
            <a:solidFill>
              <a:srgbClr val="D2D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790" y="1204722"/>
            <a:ext cx="1611630" cy="573151"/>
          </a:xfrm>
          <a:custGeom>
            <a:avLst/>
            <a:gdLst/>
            <a:ahLst/>
            <a:cxnLst/>
            <a:rect l="l" t="t" r="r" b="b"/>
            <a:pathLst>
              <a:path w="1611630" h="573151">
                <a:moveTo>
                  <a:pt x="0" y="95503"/>
                </a:moveTo>
                <a:lnTo>
                  <a:pt x="0" y="477647"/>
                </a:lnTo>
                <a:lnTo>
                  <a:pt x="451" y="486982"/>
                </a:lnTo>
                <a:lnTo>
                  <a:pt x="13681" y="526909"/>
                </a:lnTo>
                <a:lnTo>
                  <a:pt x="41977" y="556739"/>
                </a:lnTo>
                <a:lnTo>
                  <a:pt x="80928" y="572043"/>
                </a:lnTo>
                <a:lnTo>
                  <a:pt x="95516" y="573151"/>
                </a:lnTo>
                <a:lnTo>
                  <a:pt x="1516126" y="573151"/>
                </a:lnTo>
                <a:lnTo>
                  <a:pt x="1565382" y="559465"/>
                </a:lnTo>
                <a:lnTo>
                  <a:pt x="1595216" y="531163"/>
                </a:lnTo>
                <a:lnTo>
                  <a:pt x="1610522" y="492224"/>
                </a:lnTo>
                <a:lnTo>
                  <a:pt x="1611630" y="477647"/>
                </a:lnTo>
                <a:lnTo>
                  <a:pt x="1611630" y="95503"/>
                </a:lnTo>
                <a:lnTo>
                  <a:pt x="1597944" y="46247"/>
                </a:lnTo>
                <a:lnTo>
                  <a:pt x="1569642" y="16413"/>
                </a:lnTo>
                <a:lnTo>
                  <a:pt x="1530703" y="1107"/>
                </a:lnTo>
                <a:lnTo>
                  <a:pt x="1516126" y="0"/>
                </a:lnTo>
                <a:lnTo>
                  <a:pt x="95516" y="0"/>
                </a:lnTo>
                <a:lnTo>
                  <a:pt x="46228" y="13689"/>
                </a:lnTo>
                <a:lnTo>
                  <a:pt x="16402" y="41991"/>
                </a:lnTo>
                <a:lnTo>
                  <a:pt x="1106" y="80927"/>
                </a:lnTo>
                <a:lnTo>
                  <a:pt x="0" y="955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8420" y="1863852"/>
            <a:ext cx="2865120" cy="458470"/>
          </a:xfrm>
          <a:custGeom>
            <a:avLst/>
            <a:gdLst/>
            <a:ahLst/>
            <a:cxnLst/>
            <a:rect l="l" t="t" r="r" b="b"/>
            <a:pathLst>
              <a:path w="2865120" h="458470">
                <a:moveTo>
                  <a:pt x="2865120" y="76326"/>
                </a:moveTo>
                <a:lnTo>
                  <a:pt x="2864762" y="68885"/>
                </a:lnTo>
                <a:lnTo>
                  <a:pt x="2862050" y="54823"/>
                </a:lnTo>
                <a:lnTo>
                  <a:pt x="2840226" y="19941"/>
                </a:lnTo>
                <a:lnTo>
                  <a:pt x="2803201" y="1373"/>
                </a:lnTo>
                <a:lnTo>
                  <a:pt x="2788666" y="0"/>
                </a:lnTo>
                <a:lnTo>
                  <a:pt x="0" y="0"/>
                </a:lnTo>
                <a:lnTo>
                  <a:pt x="0" y="458470"/>
                </a:lnTo>
                <a:lnTo>
                  <a:pt x="2788666" y="458470"/>
                </a:lnTo>
                <a:lnTo>
                  <a:pt x="2835043" y="442805"/>
                </a:lnTo>
                <a:lnTo>
                  <a:pt x="2859801" y="410085"/>
                </a:lnTo>
                <a:lnTo>
                  <a:pt x="2865120" y="382016"/>
                </a:lnTo>
                <a:lnTo>
                  <a:pt x="2865120" y="76326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8420" y="1863852"/>
            <a:ext cx="2865120" cy="458470"/>
          </a:xfrm>
          <a:custGeom>
            <a:avLst/>
            <a:gdLst/>
            <a:ahLst/>
            <a:cxnLst/>
            <a:rect l="l" t="t" r="r" b="b"/>
            <a:pathLst>
              <a:path w="2865120" h="458470">
                <a:moveTo>
                  <a:pt x="2865120" y="76326"/>
                </a:moveTo>
                <a:lnTo>
                  <a:pt x="2865120" y="382016"/>
                </a:lnTo>
                <a:lnTo>
                  <a:pt x="2863748" y="396504"/>
                </a:lnTo>
                <a:lnTo>
                  <a:pt x="2859801" y="410085"/>
                </a:lnTo>
                <a:lnTo>
                  <a:pt x="2853533" y="422500"/>
                </a:lnTo>
                <a:lnTo>
                  <a:pt x="2845195" y="433492"/>
                </a:lnTo>
                <a:lnTo>
                  <a:pt x="2835043" y="442805"/>
                </a:lnTo>
                <a:lnTo>
                  <a:pt x="2823328" y="450182"/>
                </a:lnTo>
                <a:lnTo>
                  <a:pt x="2810304" y="455367"/>
                </a:lnTo>
                <a:lnTo>
                  <a:pt x="2796224" y="458101"/>
                </a:lnTo>
                <a:lnTo>
                  <a:pt x="2788666" y="458470"/>
                </a:lnTo>
                <a:lnTo>
                  <a:pt x="0" y="458470"/>
                </a:lnTo>
                <a:lnTo>
                  <a:pt x="0" y="0"/>
                </a:lnTo>
                <a:lnTo>
                  <a:pt x="2788666" y="0"/>
                </a:lnTo>
                <a:lnTo>
                  <a:pt x="2803201" y="1373"/>
                </a:lnTo>
                <a:lnTo>
                  <a:pt x="2816809" y="5325"/>
                </a:lnTo>
                <a:lnTo>
                  <a:pt x="2829235" y="11599"/>
                </a:lnTo>
                <a:lnTo>
                  <a:pt x="2840226" y="19941"/>
                </a:lnTo>
                <a:lnTo>
                  <a:pt x="2849528" y="30096"/>
                </a:lnTo>
                <a:lnTo>
                  <a:pt x="2856887" y="41808"/>
                </a:lnTo>
                <a:lnTo>
                  <a:pt x="2862050" y="54823"/>
                </a:lnTo>
                <a:lnTo>
                  <a:pt x="2864762" y="68885"/>
                </a:lnTo>
                <a:lnTo>
                  <a:pt x="2865120" y="76326"/>
                </a:lnTo>
                <a:close/>
              </a:path>
            </a:pathLst>
          </a:custGeom>
          <a:ln w="12700">
            <a:solidFill>
              <a:srgbClr val="D2D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6790" y="1806575"/>
            <a:ext cx="1611630" cy="573024"/>
          </a:xfrm>
          <a:custGeom>
            <a:avLst/>
            <a:gdLst/>
            <a:ahLst/>
            <a:cxnLst/>
            <a:rect l="l" t="t" r="r" b="b"/>
            <a:pathLst>
              <a:path w="1611630" h="573024">
                <a:moveTo>
                  <a:pt x="0" y="95503"/>
                </a:moveTo>
                <a:lnTo>
                  <a:pt x="0" y="477520"/>
                </a:lnTo>
                <a:lnTo>
                  <a:pt x="451" y="486855"/>
                </a:lnTo>
                <a:lnTo>
                  <a:pt x="13681" y="526782"/>
                </a:lnTo>
                <a:lnTo>
                  <a:pt x="41977" y="556612"/>
                </a:lnTo>
                <a:lnTo>
                  <a:pt x="80928" y="571916"/>
                </a:lnTo>
                <a:lnTo>
                  <a:pt x="95516" y="573024"/>
                </a:lnTo>
                <a:lnTo>
                  <a:pt x="1516126" y="573024"/>
                </a:lnTo>
                <a:lnTo>
                  <a:pt x="1565382" y="559338"/>
                </a:lnTo>
                <a:lnTo>
                  <a:pt x="1595216" y="531036"/>
                </a:lnTo>
                <a:lnTo>
                  <a:pt x="1610522" y="492097"/>
                </a:lnTo>
                <a:lnTo>
                  <a:pt x="1611630" y="477520"/>
                </a:lnTo>
                <a:lnTo>
                  <a:pt x="1611630" y="95503"/>
                </a:lnTo>
                <a:lnTo>
                  <a:pt x="1597944" y="46190"/>
                </a:lnTo>
                <a:lnTo>
                  <a:pt x="1569642" y="16380"/>
                </a:lnTo>
                <a:lnTo>
                  <a:pt x="1530703" y="1104"/>
                </a:lnTo>
                <a:lnTo>
                  <a:pt x="1516126" y="0"/>
                </a:lnTo>
                <a:lnTo>
                  <a:pt x="95516" y="0"/>
                </a:lnTo>
                <a:lnTo>
                  <a:pt x="46228" y="13659"/>
                </a:lnTo>
                <a:lnTo>
                  <a:pt x="16402" y="41935"/>
                </a:lnTo>
                <a:lnTo>
                  <a:pt x="1106" y="80898"/>
                </a:lnTo>
                <a:lnTo>
                  <a:pt x="0" y="955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8420" y="2465578"/>
            <a:ext cx="2865120" cy="458470"/>
          </a:xfrm>
          <a:custGeom>
            <a:avLst/>
            <a:gdLst/>
            <a:ahLst/>
            <a:cxnLst/>
            <a:rect l="l" t="t" r="r" b="b"/>
            <a:pathLst>
              <a:path w="2865120" h="458470">
                <a:moveTo>
                  <a:pt x="2865120" y="76453"/>
                </a:moveTo>
                <a:lnTo>
                  <a:pt x="2864752" y="68895"/>
                </a:lnTo>
                <a:lnTo>
                  <a:pt x="2862026" y="54815"/>
                </a:lnTo>
                <a:lnTo>
                  <a:pt x="2840192" y="19924"/>
                </a:lnTo>
                <a:lnTo>
                  <a:pt x="2803189" y="1371"/>
                </a:lnTo>
                <a:lnTo>
                  <a:pt x="2788666" y="0"/>
                </a:lnTo>
                <a:lnTo>
                  <a:pt x="0" y="0"/>
                </a:lnTo>
                <a:lnTo>
                  <a:pt x="0" y="458470"/>
                </a:lnTo>
                <a:lnTo>
                  <a:pt x="2788666" y="458470"/>
                </a:lnTo>
                <a:lnTo>
                  <a:pt x="2835043" y="442843"/>
                </a:lnTo>
                <a:lnTo>
                  <a:pt x="2859801" y="410137"/>
                </a:lnTo>
                <a:lnTo>
                  <a:pt x="2865120" y="382016"/>
                </a:lnTo>
                <a:lnTo>
                  <a:pt x="2865120" y="76453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8420" y="2465578"/>
            <a:ext cx="2865120" cy="458470"/>
          </a:xfrm>
          <a:custGeom>
            <a:avLst/>
            <a:gdLst/>
            <a:ahLst/>
            <a:cxnLst/>
            <a:rect l="l" t="t" r="r" b="b"/>
            <a:pathLst>
              <a:path w="2865120" h="458470">
                <a:moveTo>
                  <a:pt x="2865120" y="76453"/>
                </a:moveTo>
                <a:lnTo>
                  <a:pt x="2865120" y="382016"/>
                </a:lnTo>
                <a:lnTo>
                  <a:pt x="2863748" y="396539"/>
                </a:lnTo>
                <a:lnTo>
                  <a:pt x="2859801" y="410137"/>
                </a:lnTo>
                <a:lnTo>
                  <a:pt x="2853533" y="422556"/>
                </a:lnTo>
                <a:lnTo>
                  <a:pt x="2845195" y="433542"/>
                </a:lnTo>
                <a:lnTo>
                  <a:pt x="2835043" y="442843"/>
                </a:lnTo>
                <a:lnTo>
                  <a:pt x="2823328" y="450206"/>
                </a:lnTo>
                <a:lnTo>
                  <a:pt x="2810304" y="455376"/>
                </a:lnTo>
                <a:lnTo>
                  <a:pt x="2796224" y="458102"/>
                </a:lnTo>
                <a:lnTo>
                  <a:pt x="2788666" y="458470"/>
                </a:lnTo>
                <a:lnTo>
                  <a:pt x="0" y="458470"/>
                </a:lnTo>
                <a:lnTo>
                  <a:pt x="0" y="0"/>
                </a:lnTo>
                <a:lnTo>
                  <a:pt x="2788666" y="0"/>
                </a:lnTo>
                <a:lnTo>
                  <a:pt x="2803189" y="1371"/>
                </a:lnTo>
                <a:lnTo>
                  <a:pt x="2816787" y="5318"/>
                </a:lnTo>
                <a:lnTo>
                  <a:pt x="2829206" y="11586"/>
                </a:lnTo>
                <a:lnTo>
                  <a:pt x="2840192" y="19924"/>
                </a:lnTo>
                <a:lnTo>
                  <a:pt x="2849493" y="30076"/>
                </a:lnTo>
                <a:lnTo>
                  <a:pt x="2856856" y="41791"/>
                </a:lnTo>
                <a:lnTo>
                  <a:pt x="2862026" y="54815"/>
                </a:lnTo>
                <a:lnTo>
                  <a:pt x="2864752" y="68895"/>
                </a:lnTo>
                <a:lnTo>
                  <a:pt x="2865120" y="76453"/>
                </a:lnTo>
                <a:close/>
              </a:path>
            </a:pathLst>
          </a:custGeom>
          <a:ln w="12700">
            <a:solidFill>
              <a:srgbClr val="D2D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6790" y="2408301"/>
            <a:ext cx="1611630" cy="573024"/>
          </a:xfrm>
          <a:custGeom>
            <a:avLst/>
            <a:gdLst/>
            <a:ahLst/>
            <a:cxnLst/>
            <a:rect l="l" t="t" r="r" b="b"/>
            <a:pathLst>
              <a:path w="1611630" h="573024">
                <a:moveTo>
                  <a:pt x="0" y="95503"/>
                </a:moveTo>
                <a:lnTo>
                  <a:pt x="0" y="477520"/>
                </a:lnTo>
                <a:lnTo>
                  <a:pt x="451" y="486876"/>
                </a:lnTo>
                <a:lnTo>
                  <a:pt x="13681" y="526838"/>
                </a:lnTo>
                <a:lnTo>
                  <a:pt x="41977" y="556645"/>
                </a:lnTo>
                <a:lnTo>
                  <a:pt x="80928" y="571919"/>
                </a:lnTo>
                <a:lnTo>
                  <a:pt x="95516" y="573024"/>
                </a:lnTo>
                <a:lnTo>
                  <a:pt x="1516126" y="573024"/>
                </a:lnTo>
                <a:lnTo>
                  <a:pt x="1565382" y="559367"/>
                </a:lnTo>
                <a:lnTo>
                  <a:pt x="1595216" y="531091"/>
                </a:lnTo>
                <a:lnTo>
                  <a:pt x="1610522" y="492126"/>
                </a:lnTo>
                <a:lnTo>
                  <a:pt x="1611630" y="477520"/>
                </a:lnTo>
                <a:lnTo>
                  <a:pt x="1611630" y="95503"/>
                </a:lnTo>
                <a:lnTo>
                  <a:pt x="1597944" y="46190"/>
                </a:lnTo>
                <a:lnTo>
                  <a:pt x="1569642" y="16380"/>
                </a:lnTo>
                <a:lnTo>
                  <a:pt x="1530703" y="1104"/>
                </a:lnTo>
                <a:lnTo>
                  <a:pt x="1516126" y="0"/>
                </a:lnTo>
                <a:lnTo>
                  <a:pt x="95516" y="0"/>
                </a:lnTo>
                <a:lnTo>
                  <a:pt x="46228" y="13659"/>
                </a:lnTo>
                <a:lnTo>
                  <a:pt x="16402" y="41935"/>
                </a:lnTo>
                <a:lnTo>
                  <a:pt x="1106" y="80898"/>
                </a:lnTo>
                <a:lnTo>
                  <a:pt x="0" y="9550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7840" y="813263"/>
            <a:ext cx="2764722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spc="4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ings</a:t>
            </a:r>
            <a:r>
              <a:rPr sz="1300" spc="-42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spc="-1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spc="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spc="4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spc="4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ber</a:t>
            </a:r>
            <a:r>
              <a:rPr sz="1300" spc="-5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spc="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ring</a:t>
            </a:r>
            <a:r>
              <a:rPr sz="1300" spc="-4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pe</a:t>
            </a:r>
            <a:r>
              <a:rPr sz="1300" spc="4" dirty="0" smtClean="0">
                <a:solidFill>
                  <a:srgbClr val="4F81BC"/>
                </a:solidFill>
                <a:latin typeface="Cambria"/>
                <a:cs typeface="Cambria"/>
              </a:rPr>
              <a:t>ct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3932" y="1218366"/>
            <a:ext cx="1134800" cy="174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058" marR="89500" algn="ctr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Ph</a:t>
            </a:r>
            <a:r>
              <a:rPr sz="20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0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5"/>
              </a:lnSpc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ndition</a:t>
            </a:r>
            <a:endParaRPr sz="2000">
              <a:latin typeface="Times New Roman"/>
              <a:cs typeface="Times New Roman"/>
            </a:endParaRPr>
          </a:p>
          <a:p>
            <a:pPr marL="13146" marR="29829" algn="ctr">
              <a:lnSpc>
                <a:spcPct val="95825"/>
              </a:lnSpc>
              <a:spcBef>
                <a:spcPts val="1295"/>
              </a:spcBef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b="1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och</a:t>
            </a:r>
            <a:r>
              <a:rPr sz="20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b="1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71058" marR="89500" algn="ctr">
              <a:lnSpc>
                <a:spcPct val="95825"/>
              </a:lnSpc>
              <a:spcBef>
                <a:spcPts val="1403"/>
              </a:spcBef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Ph</a:t>
            </a:r>
            <a:r>
              <a:rPr sz="20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0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endParaRPr sz="2000">
              <a:latin typeface="Times New Roman"/>
              <a:cs typeface="Times New Roman"/>
            </a:endParaRPr>
          </a:p>
          <a:p>
            <a:pPr marL="186651" marR="204526" algn="ctr">
              <a:lnSpc>
                <a:spcPts val="2075"/>
              </a:lnSpc>
              <a:spcBef>
                <a:spcPts val="103"/>
              </a:spcBef>
            </a:pP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0518" y="1292579"/>
            <a:ext cx="2464452" cy="395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612" indent="-57912">
              <a:lnSpc>
                <a:spcPts val="940"/>
              </a:lnSpc>
              <a:spcBef>
                <a:spcPts val="117"/>
              </a:spcBef>
            </a:pPr>
            <a:r>
              <a:rPr sz="900" spc="0" dirty="0" smtClean="0">
                <a:latin typeface="Times New Roman"/>
                <a:cs typeface="Times New Roman"/>
              </a:rPr>
              <a:t>•</a:t>
            </a:r>
            <a:r>
              <a:rPr sz="900" spc="-84" dirty="0" smtClean="0">
                <a:latin typeface="Times New Roman"/>
                <a:cs typeface="Times New Roman"/>
              </a:rPr>
              <a:t> </a:t>
            </a:r>
            <a:r>
              <a:rPr sz="900" spc="-14" dirty="0" smtClean="0">
                <a:latin typeface="Times New Roman"/>
                <a:cs typeface="Times New Roman"/>
              </a:rPr>
              <a:t>A</a:t>
            </a:r>
            <a:r>
              <a:rPr sz="900" spc="0" dirty="0" smtClean="0">
                <a:latin typeface="Times New Roman"/>
                <a:cs typeface="Times New Roman"/>
              </a:rPr>
              <a:t>re t</a:t>
            </a:r>
            <a:r>
              <a:rPr sz="900" spc="4" dirty="0" smtClean="0">
                <a:latin typeface="Times New Roman"/>
                <a:cs typeface="Times New Roman"/>
              </a:rPr>
              <a:t>h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re 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4" dirty="0" smtClean="0">
                <a:latin typeface="Times New Roman"/>
                <a:cs typeface="Times New Roman"/>
              </a:rPr>
              <a:t>n</a:t>
            </a:r>
            <a:r>
              <a:rPr sz="900" spc="0" dirty="0" smtClean="0">
                <a:latin typeface="Times New Roman"/>
                <a:cs typeface="Times New Roman"/>
              </a:rPr>
              <a:t>y</a:t>
            </a:r>
            <a:r>
              <a:rPr sz="900" spc="-4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s</a:t>
            </a:r>
            <a:r>
              <a:rPr sz="900" spc="-4" dirty="0" smtClean="0">
                <a:latin typeface="Times New Roman"/>
                <a:cs typeface="Times New Roman"/>
              </a:rPr>
              <a:t>c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0" dirty="0" smtClean="0">
                <a:latin typeface="Times New Roman"/>
                <a:cs typeface="Times New Roman"/>
              </a:rPr>
              <a:t>tc</a:t>
            </a:r>
            <a:r>
              <a:rPr sz="900" spc="4" dirty="0" smtClean="0">
                <a:latin typeface="Times New Roman"/>
                <a:cs typeface="Times New Roman"/>
              </a:rPr>
              <a:t>h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s,</a:t>
            </a:r>
            <a:r>
              <a:rPr sz="900" spc="4" dirty="0" smtClean="0">
                <a:latin typeface="Times New Roman"/>
                <a:cs typeface="Times New Roman"/>
              </a:rPr>
              <a:t> d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4" dirty="0" smtClean="0">
                <a:latin typeface="Times New Roman"/>
                <a:cs typeface="Times New Roman"/>
              </a:rPr>
              <a:t>n</a:t>
            </a:r>
            <a:r>
              <a:rPr sz="900" spc="0" dirty="0" smtClean="0">
                <a:latin typeface="Times New Roman"/>
                <a:cs typeface="Times New Roman"/>
              </a:rPr>
              <a:t>ts,</a:t>
            </a:r>
            <a:r>
              <a:rPr sz="900" spc="-4" dirty="0" smtClean="0">
                <a:latin typeface="Times New Roman"/>
                <a:cs typeface="Times New Roman"/>
              </a:rPr>
              <a:t> 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-9" dirty="0" smtClean="0">
                <a:latin typeface="Times New Roman"/>
                <a:cs typeface="Times New Roman"/>
              </a:rPr>
              <a:t> 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4" dirty="0" smtClean="0">
                <a:latin typeface="Times New Roman"/>
                <a:cs typeface="Times New Roman"/>
              </a:rPr>
              <a:t>n</a:t>
            </a:r>
            <a:r>
              <a:rPr sz="900" spc="0" dirty="0" smtClean="0">
                <a:latin typeface="Times New Roman"/>
                <a:cs typeface="Times New Roman"/>
              </a:rPr>
              <a:t>y</a:t>
            </a:r>
            <a:r>
              <a:rPr sz="900" spc="-4" dirty="0" smtClean="0">
                <a:latin typeface="Times New Roman"/>
                <a:cs typeface="Times New Roman"/>
              </a:rPr>
              <a:t> 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t</a:t>
            </a:r>
            <a:r>
              <a:rPr sz="900" spc="4" dirty="0" smtClean="0">
                <a:latin typeface="Times New Roman"/>
                <a:cs typeface="Times New Roman"/>
              </a:rPr>
              <a:t>h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-9" dirty="0" smtClean="0">
                <a:latin typeface="Times New Roman"/>
                <a:cs typeface="Times New Roman"/>
              </a:rPr>
              <a:t> </a:t>
            </a:r>
            <a:r>
              <a:rPr sz="900" spc="-4" dirty="0" smtClean="0">
                <a:latin typeface="Times New Roman"/>
                <a:cs typeface="Times New Roman"/>
              </a:rPr>
              <a:t>k</a:t>
            </a:r>
            <a:r>
              <a:rPr sz="900" spc="0" dirty="0" smtClean="0">
                <a:latin typeface="Times New Roman"/>
                <a:cs typeface="Times New Roman"/>
              </a:rPr>
              <a:t>i</a:t>
            </a:r>
            <a:r>
              <a:rPr sz="900" spc="4" dirty="0" smtClean="0">
                <a:latin typeface="Times New Roman"/>
                <a:cs typeface="Times New Roman"/>
              </a:rPr>
              <a:t>nd</a:t>
            </a:r>
            <a:r>
              <a:rPr sz="900" spc="0" dirty="0" smtClean="0">
                <a:latin typeface="Times New Roman"/>
                <a:cs typeface="Times New Roman"/>
              </a:rPr>
              <a:t>s</a:t>
            </a:r>
            <a:r>
              <a:rPr sz="900" spc="-9" dirty="0" smtClean="0">
                <a:latin typeface="Times New Roman"/>
                <a:cs typeface="Times New Roman"/>
              </a:rPr>
              <a:t> 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f </a:t>
            </a:r>
            <a:r>
              <a:rPr sz="900" spc="4" dirty="0" smtClean="0">
                <a:latin typeface="Times New Roman"/>
                <a:cs typeface="Times New Roman"/>
              </a:rPr>
              <a:t>d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-14" dirty="0" smtClean="0">
                <a:latin typeface="Times New Roman"/>
                <a:cs typeface="Times New Roman"/>
              </a:rPr>
              <a:t>m</a:t>
            </a:r>
            <a:r>
              <a:rPr sz="900" spc="-4" dirty="0" smtClean="0">
                <a:latin typeface="Times New Roman"/>
                <a:cs typeface="Times New Roman"/>
              </a:rPr>
              <a:t>age</a:t>
            </a:r>
            <a:r>
              <a:rPr sz="900" spc="0" dirty="0" smtClean="0">
                <a:latin typeface="Times New Roman"/>
                <a:cs typeface="Times New Roman"/>
              </a:rPr>
              <a:t>s?</a:t>
            </a:r>
            <a:endParaRPr sz="900">
              <a:latin typeface="Times New Roman"/>
              <a:cs typeface="Times New Roman"/>
            </a:endParaRPr>
          </a:p>
          <a:p>
            <a:pPr marL="12700" marR="7015">
              <a:lnSpc>
                <a:spcPct val="95825"/>
              </a:lnSpc>
              <a:spcBef>
                <a:spcPts val="2"/>
              </a:spcBef>
            </a:pPr>
            <a:r>
              <a:rPr sz="900" spc="0" dirty="0" smtClean="0">
                <a:latin typeface="Times New Roman"/>
                <a:cs typeface="Times New Roman"/>
              </a:rPr>
              <a:t>•</a:t>
            </a:r>
            <a:r>
              <a:rPr sz="900" spc="-84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Do</a:t>
            </a:r>
            <a:r>
              <a:rPr sz="900" spc="-14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t</a:t>
            </a:r>
            <a:r>
              <a:rPr sz="900" spc="4" dirty="0" smtClean="0">
                <a:latin typeface="Times New Roman"/>
                <a:cs typeface="Times New Roman"/>
              </a:rPr>
              <a:t>h</a:t>
            </a:r>
            <a:r>
              <a:rPr sz="900" spc="0" dirty="0" smtClean="0">
                <a:latin typeface="Times New Roman"/>
                <a:cs typeface="Times New Roman"/>
              </a:rPr>
              <a:t>e i</a:t>
            </a:r>
            <a:r>
              <a:rPr sz="900" spc="4" dirty="0" smtClean="0">
                <a:latin typeface="Times New Roman"/>
                <a:cs typeface="Times New Roman"/>
              </a:rPr>
              <a:t>t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-14" dirty="0" smtClean="0">
                <a:latin typeface="Times New Roman"/>
                <a:cs typeface="Times New Roman"/>
              </a:rPr>
              <a:t>m</a:t>
            </a:r>
            <a:r>
              <a:rPr sz="900" spc="0" dirty="0" smtClean="0">
                <a:latin typeface="Times New Roman"/>
                <a:cs typeface="Times New Roman"/>
              </a:rPr>
              <a:t>s</a:t>
            </a:r>
            <a:r>
              <a:rPr sz="900" spc="9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l</a:t>
            </a:r>
            <a:r>
              <a:rPr sz="900" spc="4" dirty="0" smtClean="0">
                <a:latin typeface="Times New Roman"/>
                <a:cs typeface="Times New Roman"/>
              </a:rPr>
              <a:t>oo</a:t>
            </a:r>
            <a:r>
              <a:rPr sz="900" spc="0" dirty="0" smtClean="0">
                <a:latin typeface="Times New Roman"/>
                <a:cs typeface="Times New Roman"/>
              </a:rPr>
              <a:t>k</a:t>
            </a:r>
            <a:r>
              <a:rPr sz="900" spc="-14" dirty="0" smtClean="0">
                <a:latin typeface="Times New Roman"/>
                <a:cs typeface="Times New Roman"/>
              </a:rPr>
              <a:t> </a:t>
            </a:r>
            <a:r>
              <a:rPr sz="900" spc="4" dirty="0" smtClean="0">
                <a:latin typeface="Times New Roman"/>
                <a:cs typeface="Times New Roman"/>
              </a:rPr>
              <a:t>n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w 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-9" dirty="0" smtClean="0">
                <a:latin typeface="Times New Roman"/>
                <a:cs typeface="Times New Roman"/>
              </a:rPr>
              <a:t> </a:t>
            </a:r>
            <a:r>
              <a:rPr sz="900" spc="4" dirty="0" smtClean="0">
                <a:latin typeface="Times New Roman"/>
                <a:cs typeface="Times New Roman"/>
              </a:rPr>
              <a:t>u</a:t>
            </a:r>
            <a:r>
              <a:rPr sz="900" spc="0" dirty="0" smtClean="0">
                <a:latin typeface="Times New Roman"/>
                <a:cs typeface="Times New Roman"/>
              </a:rPr>
              <a:t>s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4" dirty="0" smtClean="0">
                <a:latin typeface="Times New Roman"/>
                <a:cs typeface="Times New Roman"/>
              </a:rPr>
              <a:t>d</a:t>
            </a:r>
            <a:r>
              <a:rPr sz="900" spc="0" dirty="0" smtClean="0">
                <a:latin typeface="Times New Roman"/>
                <a:cs typeface="Times New Roman"/>
              </a:rPr>
              <a:t>?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0518" y="1953614"/>
            <a:ext cx="1605445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•</a:t>
            </a:r>
            <a:r>
              <a:rPr sz="900" spc="-84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U</a:t>
            </a:r>
            <a:r>
              <a:rPr sz="900" spc="-4" dirty="0" smtClean="0">
                <a:latin typeface="Times New Roman"/>
                <a:cs typeface="Times New Roman"/>
              </a:rPr>
              <a:t>se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-9" dirty="0" smtClean="0">
                <a:latin typeface="Times New Roman"/>
                <a:cs typeface="Times New Roman"/>
              </a:rPr>
              <a:t> </a:t>
            </a:r>
            <a:r>
              <a:rPr sz="900" spc="-14" dirty="0" smtClean="0">
                <a:latin typeface="Times New Roman"/>
                <a:cs typeface="Times New Roman"/>
              </a:rPr>
              <a:t>m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4" dirty="0" smtClean="0">
                <a:latin typeface="Times New Roman"/>
                <a:cs typeface="Times New Roman"/>
              </a:rPr>
              <a:t>nu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0" dirty="0" smtClean="0">
                <a:latin typeface="Times New Roman"/>
                <a:cs typeface="Times New Roman"/>
              </a:rPr>
              <a:t>ls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sz="900" spc="0" dirty="0" smtClean="0">
                <a:latin typeface="Times New Roman"/>
                <a:cs typeface="Times New Roman"/>
              </a:rPr>
              <a:t>•</a:t>
            </a:r>
            <a:r>
              <a:rPr sz="900" spc="-84" dirty="0" smtClean="0">
                <a:latin typeface="Times New Roman"/>
                <a:cs typeface="Times New Roman"/>
              </a:rPr>
              <a:t> </a:t>
            </a:r>
            <a:r>
              <a:rPr sz="900" spc="-9" dirty="0" smtClean="0">
                <a:latin typeface="Times New Roman"/>
                <a:cs typeface="Times New Roman"/>
              </a:rPr>
              <a:t>T</a:t>
            </a:r>
            <a:r>
              <a:rPr sz="900" spc="-4" dirty="0" smtClean="0">
                <a:latin typeface="Times New Roman"/>
                <a:cs typeface="Times New Roman"/>
              </a:rPr>
              <a:t>ec</a:t>
            </a:r>
            <a:r>
              <a:rPr sz="900" spc="4" dirty="0" smtClean="0">
                <a:latin typeface="Times New Roman"/>
                <a:cs typeface="Times New Roman"/>
              </a:rPr>
              <a:t>hn</a:t>
            </a:r>
            <a:r>
              <a:rPr sz="900" spc="0" dirty="0" smtClean="0">
                <a:latin typeface="Times New Roman"/>
                <a:cs typeface="Times New Roman"/>
              </a:rPr>
              <a:t>ic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0" dirty="0" smtClean="0">
                <a:latin typeface="Times New Roman"/>
                <a:cs typeface="Times New Roman"/>
              </a:rPr>
              <a:t>l</a:t>
            </a:r>
            <a:r>
              <a:rPr sz="900" spc="-4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s</a:t>
            </a:r>
            <a:r>
              <a:rPr sz="900" spc="4" dirty="0" smtClean="0">
                <a:latin typeface="Times New Roman"/>
                <a:cs typeface="Times New Roman"/>
              </a:rPr>
              <a:t>uppo</a:t>
            </a:r>
            <a:r>
              <a:rPr sz="900" spc="0" dirty="0" smtClean="0">
                <a:latin typeface="Times New Roman"/>
                <a:cs typeface="Times New Roman"/>
              </a:rPr>
              <a:t>rt</a:t>
            </a:r>
            <a:r>
              <a:rPr sz="900" spc="-19" dirty="0" smtClean="0">
                <a:latin typeface="Times New Roman"/>
                <a:cs typeface="Times New Roman"/>
              </a:rPr>
              <a:t> </a:t>
            </a:r>
            <a:r>
              <a:rPr sz="900" spc="-4" dirty="0" smtClean="0">
                <a:latin typeface="Times New Roman"/>
                <a:cs typeface="Times New Roman"/>
              </a:rPr>
              <a:t>c</a:t>
            </a:r>
            <a:r>
              <a:rPr sz="900" spc="4" dirty="0" smtClean="0">
                <a:latin typeface="Times New Roman"/>
                <a:cs typeface="Times New Roman"/>
              </a:rPr>
              <a:t>on</a:t>
            </a:r>
            <a:r>
              <a:rPr sz="900" spc="0" dirty="0" smtClean="0">
                <a:latin typeface="Times New Roman"/>
                <a:cs typeface="Times New Roman"/>
              </a:rPr>
              <a:t>ta</a:t>
            </a:r>
            <a:r>
              <a:rPr sz="900" spc="-4" dirty="0" smtClean="0">
                <a:latin typeface="Times New Roman"/>
                <a:cs typeface="Times New Roman"/>
              </a:rPr>
              <a:t>c</a:t>
            </a:r>
            <a:r>
              <a:rPr sz="900" spc="0" dirty="0" smtClean="0">
                <a:latin typeface="Times New Roman"/>
                <a:cs typeface="Times New Roman"/>
              </a:rPr>
              <a:t>t</a:t>
            </a:r>
            <a:r>
              <a:rPr sz="900" spc="-4" dirty="0" smtClean="0">
                <a:latin typeface="Times New Roman"/>
                <a:cs typeface="Times New Roman"/>
              </a:rPr>
              <a:t> </a:t>
            </a:r>
            <a:r>
              <a:rPr sz="900" spc="4" dirty="0" smtClean="0">
                <a:latin typeface="Times New Roman"/>
                <a:cs typeface="Times New Roman"/>
              </a:rPr>
              <a:t>d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tails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0518" y="2555340"/>
            <a:ext cx="2208720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•</a:t>
            </a:r>
            <a:r>
              <a:rPr sz="900" spc="-84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H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w</a:t>
            </a:r>
            <a:r>
              <a:rPr sz="900" spc="-9" dirty="0" smtClean="0">
                <a:latin typeface="Times New Roman"/>
                <a:cs typeface="Times New Roman"/>
              </a:rPr>
              <a:t> </a:t>
            </a:r>
            <a:r>
              <a:rPr sz="900" spc="-14" dirty="0" smtClean="0">
                <a:latin typeface="Times New Roman"/>
                <a:cs typeface="Times New Roman"/>
              </a:rPr>
              <a:t>m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4" dirty="0" smtClean="0">
                <a:latin typeface="Times New Roman"/>
                <a:cs typeface="Times New Roman"/>
              </a:rPr>
              <a:t>n</a:t>
            </a:r>
            <a:r>
              <a:rPr sz="900" spc="0" dirty="0" smtClean="0">
                <a:latin typeface="Times New Roman"/>
                <a:cs typeface="Times New Roman"/>
              </a:rPr>
              <a:t>y</a:t>
            </a:r>
            <a:r>
              <a:rPr sz="900" spc="9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i</a:t>
            </a:r>
            <a:r>
              <a:rPr sz="900" spc="4" dirty="0" smtClean="0">
                <a:latin typeface="Times New Roman"/>
                <a:cs typeface="Times New Roman"/>
              </a:rPr>
              <a:t>t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-14" dirty="0" smtClean="0">
                <a:latin typeface="Times New Roman"/>
                <a:cs typeface="Times New Roman"/>
              </a:rPr>
              <a:t>m</a:t>
            </a:r>
            <a:r>
              <a:rPr sz="900" spc="0" dirty="0" smtClean="0">
                <a:latin typeface="Times New Roman"/>
                <a:cs typeface="Times New Roman"/>
              </a:rPr>
              <a:t>s</a:t>
            </a:r>
            <a:r>
              <a:rPr sz="900" spc="9" dirty="0" smtClean="0">
                <a:latin typeface="Times New Roman"/>
                <a:cs typeface="Times New Roman"/>
              </a:rPr>
              <a:t> </a:t>
            </a:r>
            <a:r>
              <a:rPr sz="900" spc="-14" dirty="0" smtClean="0">
                <a:latin typeface="Times New Roman"/>
                <a:cs typeface="Times New Roman"/>
              </a:rPr>
              <a:t>w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re</a:t>
            </a:r>
            <a:r>
              <a:rPr sz="900" spc="25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-4" dirty="0" smtClean="0">
                <a:latin typeface="Times New Roman"/>
                <a:cs typeface="Times New Roman"/>
              </a:rPr>
              <a:t>ece</a:t>
            </a:r>
            <a:r>
              <a:rPr sz="900" spc="0" dirty="0" smtClean="0">
                <a:latin typeface="Times New Roman"/>
                <a:cs typeface="Times New Roman"/>
              </a:rPr>
              <a:t>i</a:t>
            </a:r>
            <a:r>
              <a:rPr sz="900" spc="-4" dirty="0" smtClean="0">
                <a:latin typeface="Times New Roman"/>
                <a:cs typeface="Times New Roman"/>
              </a:rPr>
              <a:t>ve</a:t>
            </a:r>
            <a:r>
              <a:rPr sz="900" spc="4" dirty="0" smtClean="0">
                <a:latin typeface="Times New Roman"/>
                <a:cs typeface="Times New Roman"/>
              </a:rPr>
              <a:t>d</a:t>
            </a:r>
            <a:r>
              <a:rPr sz="900" spc="0" dirty="0" smtClean="0">
                <a:latin typeface="Times New Roman"/>
                <a:cs typeface="Times New Roman"/>
              </a:rPr>
              <a:t>?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sz="900" spc="0" dirty="0" smtClean="0">
                <a:latin typeface="Times New Roman"/>
                <a:cs typeface="Times New Roman"/>
              </a:rPr>
              <a:t>•</a:t>
            </a:r>
            <a:r>
              <a:rPr sz="900" spc="-84" dirty="0" smtClean="0">
                <a:latin typeface="Times New Roman"/>
                <a:cs typeface="Times New Roman"/>
              </a:rPr>
              <a:t> </a:t>
            </a:r>
            <a:r>
              <a:rPr sz="900" spc="-14" dirty="0" smtClean="0">
                <a:latin typeface="Times New Roman"/>
                <a:cs typeface="Times New Roman"/>
              </a:rPr>
              <a:t>A</a:t>
            </a:r>
            <a:r>
              <a:rPr sz="900" spc="0" dirty="0" smtClean="0">
                <a:latin typeface="Times New Roman"/>
                <a:cs typeface="Times New Roman"/>
              </a:rPr>
              <a:t>re t</a:t>
            </a:r>
            <a:r>
              <a:rPr sz="900" spc="4" dirty="0" smtClean="0">
                <a:latin typeface="Times New Roman"/>
                <a:cs typeface="Times New Roman"/>
              </a:rPr>
              <a:t>h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y</a:t>
            </a:r>
            <a:r>
              <a:rPr sz="900" spc="-4" dirty="0" smtClean="0">
                <a:latin typeface="Times New Roman"/>
                <a:cs typeface="Times New Roman"/>
              </a:rPr>
              <a:t> c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-14" dirty="0" smtClean="0">
                <a:latin typeface="Times New Roman"/>
                <a:cs typeface="Times New Roman"/>
              </a:rPr>
              <a:t>m</a:t>
            </a:r>
            <a:r>
              <a:rPr sz="900" spc="4" dirty="0" smtClean="0">
                <a:latin typeface="Times New Roman"/>
                <a:cs typeface="Times New Roman"/>
              </a:rPr>
              <a:t>p</a:t>
            </a:r>
            <a:r>
              <a:rPr sz="900" spc="0" dirty="0" smtClean="0">
                <a:latin typeface="Times New Roman"/>
                <a:cs typeface="Times New Roman"/>
              </a:rPr>
              <a:t>lete</a:t>
            </a:r>
            <a:r>
              <a:rPr sz="900" spc="9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Times New Roman"/>
                <a:cs typeface="Times New Roman"/>
              </a:rPr>
              <a:t>in </a:t>
            </a:r>
            <a:r>
              <a:rPr sz="900" spc="-4" dirty="0" smtClean="0">
                <a:latin typeface="Times New Roman"/>
                <a:cs typeface="Times New Roman"/>
              </a:rPr>
              <a:t>acc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4" dirty="0" smtClean="0">
                <a:latin typeface="Times New Roman"/>
                <a:cs typeface="Times New Roman"/>
              </a:rPr>
              <a:t>d</a:t>
            </a:r>
            <a:r>
              <a:rPr sz="900" spc="-4" dirty="0" smtClean="0">
                <a:latin typeface="Times New Roman"/>
                <a:cs typeface="Times New Roman"/>
              </a:rPr>
              <a:t>a</a:t>
            </a:r>
            <a:r>
              <a:rPr sz="900" spc="4" dirty="0" smtClean="0">
                <a:latin typeface="Times New Roman"/>
                <a:cs typeface="Times New Roman"/>
              </a:rPr>
              <a:t>n</a:t>
            </a:r>
            <a:r>
              <a:rPr sz="900" spc="-4" dirty="0" smtClean="0">
                <a:latin typeface="Times New Roman"/>
                <a:cs typeface="Times New Roman"/>
              </a:rPr>
              <a:t>c</a:t>
            </a:r>
            <a:r>
              <a:rPr sz="900" spc="0" dirty="0" smtClean="0">
                <a:latin typeface="Times New Roman"/>
                <a:cs typeface="Times New Roman"/>
              </a:rPr>
              <a:t>e to t</a:t>
            </a:r>
            <a:r>
              <a:rPr sz="900" spc="4" dirty="0" smtClean="0">
                <a:latin typeface="Times New Roman"/>
                <a:cs typeface="Times New Roman"/>
              </a:rPr>
              <a:t>h</a:t>
            </a:r>
            <a:r>
              <a:rPr sz="900" spc="0" dirty="0" smtClean="0">
                <a:latin typeface="Times New Roman"/>
                <a:cs typeface="Times New Roman"/>
              </a:rPr>
              <a:t>e</a:t>
            </a:r>
            <a:r>
              <a:rPr sz="900" spc="-14" dirty="0" smtClean="0">
                <a:latin typeface="Times New Roman"/>
                <a:cs typeface="Times New Roman"/>
              </a:rPr>
              <a:t> </a:t>
            </a:r>
            <a:r>
              <a:rPr sz="900" spc="4" dirty="0" smtClean="0">
                <a:latin typeface="Times New Roman"/>
                <a:cs typeface="Times New Roman"/>
              </a:rPr>
              <a:t>o</a:t>
            </a:r>
            <a:r>
              <a:rPr sz="900" spc="0" dirty="0" smtClean="0">
                <a:latin typeface="Times New Roman"/>
                <a:cs typeface="Times New Roman"/>
              </a:rPr>
              <a:t>r</a:t>
            </a:r>
            <a:r>
              <a:rPr sz="900" spc="4" dirty="0" smtClean="0">
                <a:latin typeface="Times New Roman"/>
                <a:cs typeface="Times New Roman"/>
              </a:rPr>
              <a:t>d</a:t>
            </a:r>
            <a:r>
              <a:rPr sz="900" spc="-4" dirty="0" smtClean="0"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r?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840" y="3531874"/>
            <a:ext cx="204522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em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nt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 o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f a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 co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mp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er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sy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em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54" y="3913366"/>
            <a:ext cx="5539871" cy="697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-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ardwa</a:t>
            </a:r>
            <a:r>
              <a:rPr sz="1100" b="1" spc="-9" dirty="0" smtClean="0">
                <a:latin typeface="Tahoma"/>
                <a:cs typeface="Tahoma"/>
              </a:rPr>
              <a:t>re</a:t>
            </a:r>
            <a:r>
              <a:rPr sz="1100" spc="0" dirty="0" smtClean="0">
                <a:latin typeface="Tahoma"/>
                <a:cs typeface="Tahoma"/>
              </a:rPr>
              <a:t>: 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physi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 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ompo</a:t>
            </a:r>
            <a:r>
              <a:rPr sz="1100" spc="-4" dirty="0" smtClean="0">
                <a:latin typeface="Tahoma"/>
                <a:cs typeface="Tahoma"/>
              </a:rPr>
              <a:t>nen</a:t>
            </a:r>
            <a:r>
              <a:rPr sz="1100" spc="0" dirty="0" smtClean="0">
                <a:latin typeface="Tahoma"/>
                <a:cs typeface="Tahoma"/>
              </a:rPr>
              <a:t>ts 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sys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uc</a:t>
            </a:r>
            <a:r>
              <a:rPr sz="1100" spc="0" dirty="0" smtClean="0">
                <a:latin typeface="Tahoma"/>
                <a:cs typeface="Tahoma"/>
              </a:rPr>
              <a:t>h 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tor, 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key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oa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,</a:t>
            </a:r>
            <a:endParaRPr sz="1100">
              <a:latin typeface="Tahoma"/>
              <a:cs typeface="Tahoma"/>
            </a:endParaRPr>
          </a:p>
          <a:p>
            <a:pPr marL="469900" marR="20205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rboa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d,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ir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tc.</a:t>
            </a:r>
            <a:endParaRPr sz="1100">
              <a:latin typeface="Tahoma"/>
              <a:cs typeface="Tahoma"/>
            </a:endParaRPr>
          </a:p>
          <a:p>
            <a:pPr marL="469900" marR="7611" indent="-457200">
              <a:lnSpc>
                <a:spcPct val="103603"/>
              </a:lnSpc>
              <a:spcBef>
                <a:spcPts val="125"/>
              </a:spcBef>
            </a:pPr>
            <a:r>
              <a:rPr sz="1100" b="1" spc="0" dirty="0" smtClean="0">
                <a:latin typeface="Tahoma"/>
                <a:cs typeface="Tahoma"/>
              </a:rPr>
              <a:t>Sof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wa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: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on-phys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ompo</a:t>
            </a:r>
            <a:r>
              <a:rPr sz="1100" spc="-4" dirty="0" smtClean="0">
                <a:latin typeface="Tahoma"/>
                <a:cs typeface="Tahoma"/>
              </a:rPr>
              <a:t>nen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ste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uc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gr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dir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ter ope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tions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840" y="5107006"/>
            <a:ext cx="3523141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6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du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6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on</a:t>
            </a:r>
            <a:r>
              <a:rPr sz="1300" b="1" spc="-2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19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59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Pa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kages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4" y="5527536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7754" y="5527536"/>
            <a:ext cx="5305775" cy="3520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254" algn="just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pon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ipt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q</a:t>
            </a:r>
            <a:r>
              <a:rPr sz="1100" spc="-4" dirty="0" smtClean="0">
                <a:latin typeface="Tahoma"/>
                <a:cs typeface="Tahoma"/>
              </a:rPr>
              <a:t>ue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tion,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umen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 marR="2824" algn="just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ache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like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gin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opi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12700" marR="3167609" algn="just">
              <a:lnSpc>
                <a:spcPct val="100585"/>
              </a:lnSpc>
              <a:spcBef>
                <a:spcPts val="40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Sa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voic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rs.</a:t>
            </a:r>
            <a:endParaRPr sz="1100">
              <a:latin typeface="Tahoma"/>
              <a:cs typeface="Tahoma"/>
            </a:endParaRPr>
          </a:p>
          <a:p>
            <a:pPr marL="12700" marR="2414" algn="just">
              <a:lnSpc>
                <a:spcPct val="103603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doc</a:t>
            </a:r>
            <a:r>
              <a:rPr sz="1100" spc="-4" dirty="0" smtClean="0">
                <a:latin typeface="Tahoma"/>
                <a:cs typeface="Tahoma"/>
              </a:rPr>
              <a:t>umen</a:t>
            </a:r>
            <a:r>
              <a:rPr sz="1100" spc="0" dirty="0" smtClean="0">
                <a:latin typeface="Tahoma"/>
                <a:cs typeface="Tahoma"/>
              </a:rPr>
              <a:t>ts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bmitt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ss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ticity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or 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endParaRPr sz="1100">
              <a:latin typeface="Tahoma"/>
              <a:cs typeface="Tahoma"/>
            </a:endParaRPr>
          </a:p>
          <a:p>
            <a:pPr marL="12700" marR="2123" algn="just">
              <a:lnSpc>
                <a:spcPct val="104106"/>
              </a:lnSpc>
              <a:spcBef>
                <a:spcPts val="275"/>
              </a:spcBef>
            </a:pPr>
            <a:r>
              <a:rPr sz="1100" spc="0" dirty="0" smtClean="0">
                <a:latin typeface="Tahoma"/>
                <a:cs typeface="Tahoma"/>
              </a:rPr>
              <a:t>Take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te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y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lte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tions,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odifi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 the  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ted 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t.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modifi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 </a:t>
            </a:r>
            <a:r>
              <a:rPr sz="1100" spc="-14" dirty="0" smtClean="0">
                <a:latin typeface="Tahoma"/>
                <a:cs typeface="Tahoma"/>
              </a:rPr>
              <a:t>m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ve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tic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 </a:t>
            </a:r>
            <a:r>
              <a:rPr sz="1100" spc="-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oving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ls.</a:t>
            </a:r>
            <a:endParaRPr sz="1100">
              <a:latin typeface="Tahoma"/>
              <a:cs typeface="Tahoma"/>
            </a:endParaRPr>
          </a:p>
          <a:p>
            <a:pPr marL="12700" marR="97929" algn="just">
              <a:lnSpc>
                <a:spcPct val="100585"/>
              </a:lnSpc>
              <a:spcBef>
                <a:spcPts val="254"/>
              </a:spcBef>
            </a:pPr>
            <a:r>
              <a:rPr sz="1100" spc="0" dirty="0" smtClean="0">
                <a:latin typeface="Tahoma"/>
                <a:cs typeface="Tahoma"/>
              </a:rPr>
              <a:t>Take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ipt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Su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it,</a:t>
            </a:r>
            <a:r>
              <a:rPr sz="1100" spc="4" dirty="0" smtClean="0">
                <a:latin typeface="Tahoma"/>
                <a:cs typeface="Tahoma"/>
              </a:rPr>
              <a:t>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pla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date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ry.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ct val="104005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e’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9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ple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men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t,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sk</a:t>
            </a:r>
            <a:r>
              <a:rPr sz="1100" spc="3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oved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ple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riso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/v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tion.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f i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siste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betw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ple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fec</a:t>
            </a:r>
            <a:r>
              <a:rPr sz="1100" spc="0" dirty="0" smtClean="0">
                <a:latin typeface="Tahoma"/>
                <a:cs typeface="Tahoma"/>
              </a:rPr>
              <a:t>ted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 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il.</a:t>
            </a:r>
            <a:endParaRPr sz="1100">
              <a:latin typeface="Tahoma"/>
              <a:cs typeface="Tahoma"/>
            </a:endParaRPr>
          </a:p>
          <a:p>
            <a:pPr marL="12700" marR="1432" algn="just">
              <a:lnSpc>
                <a:spcPct val="104106"/>
              </a:lnSpc>
              <a:spcBef>
                <a:spcPts val="259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ter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cumen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-4" dirty="0" smtClean="0">
                <a:latin typeface="Tahoma"/>
                <a:cs typeface="Tahoma"/>
              </a:rPr>
              <a:t> ha</a:t>
            </a:r>
            <a:r>
              <a:rPr sz="1100" spc="0" dirty="0" smtClean="0">
                <a:latin typeface="Tahoma"/>
                <a:cs typeface="Tahoma"/>
              </a:rPr>
              <a:t>ve be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n ev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ua</a:t>
            </a:r>
            <a:r>
              <a:rPr sz="1100" spc="0" dirty="0" smtClean="0">
                <a:latin typeface="Tahoma"/>
                <a:cs typeface="Tahoma"/>
              </a:rPr>
              <a:t>ted,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cee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4" dirty="0" smtClean="0">
                <a:latin typeface="Tahoma"/>
                <a:cs typeface="Tahoma"/>
              </a:rPr>
              <a:t>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the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ted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9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 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 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testi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 pro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re</a:t>
            </a:r>
            <a:r>
              <a:rPr sz="1100" spc="0" dirty="0" smtClean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  <a:p>
            <a:pPr marL="12700" marR="2868" algn="just">
              <a:lnSpc>
                <a:spcPct val="103603"/>
              </a:lnSpc>
              <a:spcBef>
                <a:spcPts val="280"/>
              </a:spcBef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physi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ion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d.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12700" marR="4868" algn="just">
              <a:lnSpc>
                <a:spcPct val="100585"/>
              </a:lnSpc>
              <a:spcBef>
                <a:spcPts val="85"/>
              </a:spcBef>
            </a:pP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kagi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rki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gs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mean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id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tif</a:t>
            </a:r>
            <a:r>
              <a:rPr sz="1100" spc="9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mee</a:t>
            </a:r>
            <a:r>
              <a:rPr sz="1100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6085320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4" y="6467844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4" y="7024104"/>
            <a:ext cx="164710" cy="375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4.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263"/>
              </a:spcBef>
            </a:pPr>
            <a:r>
              <a:rPr sz="1100" spc="-4" dirty="0" smtClean="0">
                <a:latin typeface="Tahoma"/>
                <a:cs typeface="Tahoma"/>
              </a:rPr>
              <a:t>5.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7964793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6.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4" y="8524101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7.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8882191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8.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25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500" y="6296660"/>
            <a:ext cx="4664710" cy="639444"/>
          </a:xfrm>
          <a:custGeom>
            <a:avLst/>
            <a:gdLst/>
            <a:ahLst/>
            <a:cxnLst/>
            <a:rect l="l" t="t" r="r" b="b"/>
            <a:pathLst>
              <a:path w="4664710" h="639444">
                <a:moveTo>
                  <a:pt x="63931" y="0"/>
                </a:moveTo>
                <a:lnTo>
                  <a:pt x="23235" y="14604"/>
                </a:lnTo>
                <a:lnTo>
                  <a:pt x="1634" y="49456"/>
                </a:lnTo>
                <a:lnTo>
                  <a:pt x="0" y="63880"/>
                </a:lnTo>
                <a:lnTo>
                  <a:pt x="25" y="577265"/>
                </a:lnTo>
                <a:lnTo>
                  <a:pt x="14660" y="616207"/>
                </a:lnTo>
                <a:lnTo>
                  <a:pt x="49518" y="637809"/>
                </a:lnTo>
                <a:lnTo>
                  <a:pt x="63931" y="639444"/>
                </a:lnTo>
                <a:lnTo>
                  <a:pt x="4602616" y="639420"/>
                </a:lnTo>
                <a:lnTo>
                  <a:pt x="4641530" y="624767"/>
                </a:lnTo>
                <a:lnTo>
                  <a:pt x="4663079" y="589859"/>
                </a:lnTo>
                <a:lnTo>
                  <a:pt x="4664710" y="575437"/>
                </a:lnTo>
                <a:lnTo>
                  <a:pt x="4664688" y="62196"/>
                </a:lnTo>
                <a:lnTo>
                  <a:pt x="4650119" y="23221"/>
                </a:lnTo>
                <a:lnTo>
                  <a:pt x="4615258" y="1633"/>
                </a:lnTo>
                <a:lnTo>
                  <a:pt x="4600829" y="0"/>
                </a:lnTo>
                <a:lnTo>
                  <a:pt x="6393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3980" y="7042784"/>
            <a:ext cx="4664709" cy="638809"/>
          </a:xfrm>
          <a:custGeom>
            <a:avLst/>
            <a:gdLst/>
            <a:ahLst/>
            <a:cxnLst/>
            <a:rect l="l" t="t" r="r" b="b"/>
            <a:pathLst>
              <a:path w="4664709" h="638809">
                <a:moveTo>
                  <a:pt x="63881" y="0"/>
                </a:moveTo>
                <a:lnTo>
                  <a:pt x="23221" y="14590"/>
                </a:lnTo>
                <a:lnTo>
                  <a:pt x="1633" y="49451"/>
                </a:lnTo>
                <a:lnTo>
                  <a:pt x="0" y="63881"/>
                </a:lnTo>
                <a:lnTo>
                  <a:pt x="21" y="576613"/>
                </a:lnTo>
                <a:lnTo>
                  <a:pt x="14590" y="615588"/>
                </a:lnTo>
                <a:lnTo>
                  <a:pt x="49451" y="637176"/>
                </a:lnTo>
                <a:lnTo>
                  <a:pt x="63881" y="638810"/>
                </a:lnTo>
                <a:lnTo>
                  <a:pt x="4602513" y="638788"/>
                </a:lnTo>
                <a:lnTo>
                  <a:pt x="4641488" y="624219"/>
                </a:lnTo>
                <a:lnTo>
                  <a:pt x="4663076" y="589358"/>
                </a:lnTo>
                <a:lnTo>
                  <a:pt x="4664709" y="574929"/>
                </a:lnTo>
                <a:lnTo>
                  <a:pt x="4664688" y="62196"/>
                </a:lnTo>
                <a:lnTo>
                  <a:pt x="4650119" y="23221"/>
                </a:lnTo>
                <a:lnTo>
                  <a:pt x="4615258" y="1633"/>
                </a:lnTo>
                <a:lnTo>
                  <a:pt x="4600829" y="0"/>
                </a:lnTo>
                <a:lnTo>
                  <a:pt x="6388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1285" y="6781165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207899" y="415924"/>
                </a:moveTo>
                <a:lnTo>
                  <a:pt x="415925" y="228853"/>
                </a:lnTo>
                <a:lnTo>
                  <a:pt x="322325" y="228853"/>
                </a:lnTo>
                <a:lnTo>
                  <a:pt x="322325" y="0"/>
                </a:lnTo>
                <a:lnTo>
                  <a:pt x="93599" y="0"/>
                </a:lnTo>
                <a:lnTo>
                  <a:pt x="93599" y="228853"/>
                </a:lnTo>
                <a:lnTo>
                  <a:pt x="0" y="228853"/>
                </a:lnTo>
                <a:lnTo>
                  <a:pt x="207899" y="41592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1285" y="6781165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0" y="228853"/>
                </a:moveTo>
                <a:lnTo>
                  <a:pt x="93599" y="228853"/>
                </a:lnTo>
                <a:lnTo>
                  <a:pt x="93599" y="0"/>
                </a:lnTo>
                <a:lnTo>
                  <a:pt x="322325" y="0"/>
                </a:lnTo>
                <a:lnTo>
                  <a:pt x="322325" y="228853"/>
                </a:lnTo>
                <a:lnTo>
                  <a:pt x="415925" y="228853"/>
                </a:lnTo>
                <a:lnTo>
                  <a:pt x="207899" y="415924"/>
                </a:lnTo>
                <a:lnTo>
                  <a:pt x="0" y="228853"/>
                </a:lnTo>
                <a:close/>
              </a:path>
            </a:pathLst>
          </a:custGeom>
          <a:ln w="25400">
            <a:solidFill>
              <a:srgbClr val="D0D7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5460" y="7788275"/>
            <a:ext cx="4664710" cy="639444"/>
          </a:xfrm>
          <a:custGeom>
            <a:avLst/>
            <a:gdLst/>
            <a:ahLst/>
            <a:cxnLst/>
            <a:rect l="l" t="t" r="r" b="b"/>
            <a:pathLst>
              <a:path w="4664710" h="639445">
                <a:moveTo>
                  <a:pt x="63881" y="0"/>
                </a:moveTo>
                <a:lnTo>
                  <a:pt x="23179" y="14677"/>
                </a:lnTo>
                <a:lnTo>
                  <a:pt x="1630" y="49585"/>
                </a:lnTo>
                <a:lnTo>
                  <a:pt x="0" y="64007"/>
                </a:lnTo>
                <a:lnTo>
                  <a:pt x="21" y="577248"/>
                </a:lnTo>
                <a:lnTo>
                  <a:pt x="14590" y="616223"/>
                </a:lnTo>
                <a:lnTo>
                  <a:pt x="49451" y="637811"/>
                </a:lnTo>
                <a:lnTo>
                  <a:pt x="63881" y="639444"/>
                </a:lnTo>
                <a:lnTo>
                  <a:pt x="4602489" y="639420"/>
                </a:lnTo>
                <a:lnTo>
                  <a:pt x="4641455" y="624819"/>
                </a:lnTo>
                <a:lnTo>
                  <a:pt x="4663072" y="589980"/>
                </a:lnTo>
                <a:lnTo>
                  <a:pt x="4664710" y="575563"/>
                </a:lnTo>
                <a:lnTo>
                  <a:pt x="4664682" y="62117"/>
                </a:lnTo>
                <a:lnTo>
                  <a:pt x="4649997" y="23212"/>
                </a:lnTo>
                <a:lnTo>
                  <a:pt x="4615111" y="1633"/>
                </a:lnTo>
                <a:lnTo>
                  <a:pt x="4600702" y="0"/>
                </a:lnTo>
                <a:lnTo>
                  <a:pt x="6388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2765" y="7522845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207899" y="415924"/>
                </a:moveTo>
                <a:lnTo>
                  <a:pt x="415925" y="228853"/>
                </a:lnTo>
                <a:lnTo>
                  <a:pt x="322325" y="228853"/>
                </a:lnTo>
                <a:lnTo>
                  <a:pt x="322325" y="0"/>
                </a:lnTo>
                <a:lnTo>
                  <a:pt x="93599" y="0"/>
                </a:lnTo>
                <a:lnTo>
                  <a:pt x="93599" y="228853"/>
                </a:lnTo>
                <a:lnTo>
                  <a:pt x="0" y="228853"/>
                </a:lnTo>
                <a:lnTo>
                  <a:pt x="207899" y="41592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2765" y="7522845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0" y="228853"/>
                </a:moveTo>
                <a:lnTo>
                  <a:pt x="93599" y="228853"/>
                </a:lnTo>
                <a:lnTo>
                  <a:pt x="93599" y="0"/>
                </a:lnTo>
                <a:lnTo>
                  <a:pt x="322325" y="0"/>
                </a:lnTo>
                <a:lnTo>
                  <a:pt x="322325" y="228853"/>
                </a:lnTo>
                <a:lnTo>
                  <a:pt x="415925" y="228853"/>
                </a:lnTo>
                <a:lnTo>
                  <a:pt x="207899" y="415924"/>
                </a:lnTo>
                <a:lnTo>
                  <a:pt x="0" y="228853"/>
                </a:lnTo>
                <a:close/>
              </a:path>
            </a:pathLst>
          </a:custGeom>
          <a:ln w="25400">
            <a:solidFill>
              <a:srgbClr val="D0D7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9154" y="639179"/>
            <a:ext cx="5538511" cy="4764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tions; 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if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t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lly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, 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 be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  <a:p>
            <a:pPr marL="241300" marR="6864">
              <a:lnSpc>
                <a:spcPct val="103603"/>
              </a:lnSpc>
            </a:pP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tic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 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ting 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 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1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sport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, 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ge, 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han</a:t>
            </a:r>
            <a:r>
              <a:rPr sz="1100" spc="0" dirty="0" smtClean="0">
                <a:latin typeface="Tahoma"/>
                <a:cs typeface="Tahoma"/>
              </a:rPr>
              <a:t>dli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 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 distrib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18107">
              <a:lnSpc>
                <a:spcPct val="100585"/>
              </a:lnSpc>
              <a:spcBef>
                <a:spcPts val="265"/>
              </a:spcBef>
            </a:pPr>
            <a:r>
              <a:rPr sz="1100" spc="-4" dirty="0" smtClean="0">
                <a:latin typeface="Tahoma"/>
                <a:cs typeface="Tahoma"/>
              </a:rPr>
              <a:t>9</a:t>
            </a:r>
            <a:r>
              <a:rPr sz="1100" spc="0" dirty="0" smtClean="0">
                <a:latin typeface="Tahoma"/>
                <a:cs typeface="Tahoma"/>
              </a:rPr>
              <a:t>. 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9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 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w, 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bui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  <a:p>
            <a:pPr marL="241300" marR="7650" indent="-228600" algn="just">
              <a:lnSpc>
                <a:spcPct val="104508"/>
              </a:lnSpc>
              <a:spcBef>
                <a:spcPts val="340"/>
              </a:spcBef>
            </a:pPr>
            <a:r>
              <a:rPr sz="1100" spc="-4" dirty="0" smtClean="0">
                <a:latin typeface="Tahoma"/>
                <a:cs typeface="Tahoma"/>
              </a:rPr>
              <a:t>10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Take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num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num</a:t>
            </a: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r,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point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gin,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</a:t>
            </a:r>
            <a:r>
              <a:rPr sz="1100" spc="-4" dirty="0" smtClean="0">
                <a:latin typeface="Tahoma"/>
                <a:cs typeface="Tahoma"/>
              </a:rPr>
              <a:t>acc</a:t>
            </a:r>
            <a:r>
              <a:rPr sz="1100" spc="0" dirty="0" smtClean="0">
                <a:latin typeface="Tahoma"/>
                <a:cs typeface="Tahoma"/>
              </a:rPr>
              <a:t>orda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 with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ro</a:t>
            </a:r>
            <a:r>
              <a:rPr sz="1100" spc="-4" dirty="0" smtClean="0">
                <a:latin typeface="Tahoma"/>
                <a:cs typeface="Tahoma"/>
              </a:rPr>
              <a:t>chu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ssori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go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with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eq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  <a:p>
            <a:pPr marL="12700" marR="18107">
              <a:lnSpc>
                <a:spcPct val="100585"/>
              </a:lnSpc>
              <a:spcBef>
                <a:spcPts val="250"/>
              </a:spcBef>
            </a:pPr>
            <a:r>
              <a:rPr sz="1100" spc="-4" dirty="0" smtClean="0">
                <a:latin typeface="Tahoma"/>
                <a:cs typeface="Tahoma"/>
              </a:rPr>
              <a:t>11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Take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of:</a:t>
            </a:r>
            <a:endParaRPr sz="1100">
              <a:latin typeface="Tahoma"/>
              <a:cs typeface="Tahoma"/>
            </a:endParaRPr>
          </a:p>
          <a:p>
            <a:pPr marL="698500" marR="6319" indent="-228600">
              <a:lnSpc>
                <a:spcPct val="104207"/>
              </a:lnSpc>
              <a:spcBef>
                <a:spcPts val="325"/>
              </a:spcBef>
              <a:tabLst>
                <a:tab pos="698500" algn="l"/>
              </a:tabLst>
            </a:pPr>
            <a:r>
              <a:rPr sz="1100" spc="0" dirty="0" smtClean="0">
                <a:latin typeface="Wingdings"/>
                <a:cs typeface="Wingdings"/>
              </a:rPr>
              <a:t></a:t>
            </a:r>
            <a:r>
              <a:rPr sz="1100" spc="0" dirty="0" smtClean="0">
                <a:latin typeface="Times New Roman"/>
                <a:cs typeface="Times New Roman"/>
              </a:rPr>
              <a:t>	</a:t>
            </a:r>
            <a:r>
              <a:rPr sz="1100" spc="0" dirty="0" smtClean="0">
                <a:latin typeface="Tahoma"/>
                <a:cs typeface="Tahoma"/>
              </a:rPr>
              <a:t>Obvious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fec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ssori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nnec</a:t>
            </a:r>
            <a:r>
              <a:rPr sz="1100" spc="0" dirty="0" smtClean="0">
                <a:latin typeface="Tahoma"/>
                <a:cs typeface="Tahoma"/>
              </a:rPr>
              <a:t>tors,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gs, so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kets et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698500" marR="7854" indent="-228600">
              <a:lnSpc>
                <a:spcPct val="103301"/>
              </a:lnSpc>
              <a:spcBef>
                <a:spcPts val="254"/>
              </a:spcBef>
              <a:tabLst>
                <a:tab pos="698500" algn="l"/>
              </a:tabLst>
            </a:pPr>
            <a:r>
              <a:rPr sz="1100" spc="0" dirty="0" smtClean="0">
                <a:latin typeface="Wingdings"/>
                <a:cs typeface="Wingdings"/>
              </a:rPr>
              <a:t></a:t>
            </a:r>
            <a:r>
              <a:rPr sz="1100" spc="0" dirty="0" smtClean="0">
                <a:latin typeface="Times New Roman"/>
                <a:cs typeface="Times New Roman"/>
              </a:rPr>
              <a:t>	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dis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olor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tion,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st,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ys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due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posu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hea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chem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ls or moistu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698500" marR="6742" indent="-228600">
              <a:lnSpc>
                <a:spcPct val="103301"/>
              </a:lnSpc>
              <a:spcBef>
                <a:spcPts val="280"/>
              </a:spcBef>
              <a:tabLst>
                <a:tab pos="698500" algn="l"/>
              </a:tabLst>
            </a:pPr>
            <a:r>
              <a:rPr sz="1100" spc="0" dirty="0" smtClean="0">
                <a:latin typeface="Wingdings"/>
                <a:cs typeface="Wingdings"/>
              </a:rPr>
              <a:t></a:t>
            </a:r>
            <a:r>
              <a:rPr sz="1100" spc="0" dirty="0" smtClean="0">
                <a:latin typeface="Times New Roman"/>
                <a:cs typeface="Times New Roman"/>
              </a:rPr>
              <a:t>	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le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ible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fec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ly</a:t>
            </a:r>
            <a:r>
              <a:rPr sz="1100" spc="1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anch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pl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gs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 so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kets.</a:t>
            </a:r>
            <a:endParaRPr sz="1100">
              <a:latin typeface="Tahoma"/>
              <a:cs typeface="Tahoma"/>
            </a:endParaRPr>
          </a:p>
          <a:p>
            <a:pPr marL="12700" marR="18107">
              <a:lnSpc>
                <a:spcPct val="100585"/>
              </a:lnSpc>
              <a:spcBef>
                <a:spcPts val="280"/>
              </a:spcBef>
            </a:pPr>
            <a:r>
              <a:rPr sz="1100" spc="-4" dirty="0" smtClean="0">
                <a:latin typeface="Tahoma"/>
                <a:cs typeface="Tahoma"/>
              </a:rPr>
              <a:t>12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orm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l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eq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ipm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d.</a:t>
            </a:r>
            <a:endParaRPr sz="1100">
              <a:latin typeface="Tahoma"/>
              <a:cs typeface="Tahoma"/>
            </a:endParaRPr>
          </a:p>
          <a:p>
            <a:pPr marL="698500" marR="7482" indent="-228600">
              <a:lnSpc>
                <a:spcPct val="103301"/>
              </a:lnSpc>
              <a:spcBef>
                <a:spcPts val="330"/>
              </a:spcBef>
              <a:tabLst>
                <a:tab pos="698500" algn="l"/>
              </a:tabLst>
            </a:pPr>
            <a:r>
              <a:rPr sz="1100" spc="0" dirty="0" smtClean="0">
                <a:latin typeface="Wingdings"/>
                <a:cs typeface="Wingdings"/>
              </a:rPr>
              <a:t></a:t>
            </a:r>
            <a:r>
              <a:rPr sz="1100" spc="0" dirty="0" smtClean="0">
                <a:latin typeface="Times New Roman"/>
                <a:cs typeface="Times New Roman"/>
              </a:rPr>
              <a:t>	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strate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enc</a:t>
            </a:r>
            <a:r>
              <a:rPr sz="1100" spc="0" dirty="0" smtClean="0">
                <a:latin typeface="Tahoma"/>
                <a:cs typeface="Tahoma"/>
              </a:rPr>
              <a:t>e of 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-U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obse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rmance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241300" marR="5514" indent="-228600" algn="just">
              <a:lnSpc>
                <a:spcPct val="103603"/>
              </a:lnSpc>
              <a:spcBef>
                <a:spcPts val="290"/>
              </a:spcBef>
            </a:pPr>
            <a:r>
              <a:rPr sz="1100" spc="-4" dirty="0" smtClean="0">
                <a:latin typeface="Tahoma"/>
                <a:cs typeface="Tahoma"/>
              </a:rPr>
              <a:t>13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tial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det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fec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ds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dible</a:t>
            </a:r>
            <a:r>
              <a:rPr sz="1100" spc="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obse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ving the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2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men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uc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kno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king,</a:t>
            </a:r>
            <a:r>
              <a:rPr sz="1100" spc="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squ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king, sputt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rac</a:t>
            </a:r>
            <a:r>
              <a:rPr sz="1100" spc="0" dirty="0" smtClean="0">
                <a:latin typeface="Tahoma"/>
                <a:cs typeface="Tahoma"/>
              </a:rPr>
              <a:t>king,</a:t>
            </a:r>
            <a:r>
              <a:rPr sz="1100" spc="4" dirty="0" smtClean="0">
                <a:latin typeface="Tahoma"/>
                <a:cs typeface="Tahoma"/>
              </a:rPr>
              <a:t> b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king,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sc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tc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tc.</a:t>
            </a:r>
            <a:endParaRPr sz="1100">
              <a:latin typeface="Tahoma"/>
              <a:cs typeface="Tahoma"/>
            </a:endParaRPr>
          </a:p>
          <a:p>
            <a:pPr marL="241300" marR="5922" indent="-228600" algn="just">
              <a:lnSpc>
                <a:spcPct val="103603"/>
              </a:lnSpc>
              <a:spcBef>
                <a:spcPts val="275"/>
              </a:spcBef>
            </a:pPr>
            <a:r>
              <a:rPr sz="1100" spc="-4" dirty="0" smtClean="0">
                <a:latin typeface="Tahoma"/>
                <a:cs typeface="Tahoma"/>
              </a:rPr>
              <a:t>14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sid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0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stics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3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3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uc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l,</a:t>
            </a:r>
            <a:r>
              <a:rPr sz="1100" spc="3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dif</a:t>
            </a:r>
            <a:r>
              <a:rPr sz="1100" spc="-4" dirty="0" smtClean="0">
                <a:latin typeface="Tahoma"/>
                <a:cs typeface="Tahoma"/>
              </a:rPr>
              <a:t>fe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uc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liti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-4" dirty="0" smtClean="0">
                <a:latin typeface="Tahoma"/>
                <a:cs typeface="Tahoma"/>
              </a:rPr>
              <a:t>hea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ol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, f</a:t>
            </a:r>
            <a:r>
              <a:rPr sz="1100" spc="-4" dirty="0" smtClean="0">
                <a:latin typeface="Tahoma"/>
                <a:cs typeface="Tahoma"/>
              </a:rPr>
              <a:t>le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ibilit</a:t>
            </a:r>
            <a:r>
              <a:rPr sz="1100" spc="-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rd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ss,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sof</a:t>
            </a:r>
            <a:r>
              <a:rPr sz="1100" spc="-1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ss,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ss, fir</a:t>
            </a:r>
            <a:r>
              <a:rPr sz="1100" spc="-4" dirty="0" smtClean="0">
                <a:latin typeface="Tahoma"/>
                <a:cs typeface="Tahoma"/>
              </a:rPr>
              <a:t>mne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tc.</a:t>
            </a:r>
            <a:endParaRPr sz="1100">
              <a:latin typeface="Tahoma"/>
              <a:cs typeface="Tahoma"/>
            </a:endParaRPr>
          </a:p>
          <a:p>
            <a:pPr marL="12700" marR="18107">
              <a:lnSpc>
                <a:spcPct val="100585"/>
              </a:lnSpc>
              <a:spcBef>
                <a:spcPts val="275"/>
              </a:spcBef>
            </a:pPr>
            <a:r>
              <a:rPr sz="1100" spc="-4" dirty="0" smtClean="0">
                <a:latin typeface="Tahoma"/>
                <a:cs typeface="Tahoma"/>
              </a:rPr>
              <a:t>15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sion of </a:t>
            </a:r>
            <a:r>
              <a:rPr sz="1100" spc="-14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rtifi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stru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 m</a:t>
            </a:r>
            <a:r>
              <a:rPr sz="1100" spc="-4" dirty="0" smtClean="0">
                <a:latin typeface="Tahoma"/>
                <a:cs typeface="Tahoma"/>
              </a:rPr>
              <a:t>anua</a:t>
            </a:r>
            <a:r>
              <a:rPr sz="1100" spc="0" dirty="0" smtClean="0">
                <a:latin typeface="Tahoma"/>
                <a:cs typeface="Tahoma"/>
              </a:rPr>
              <a:t>l.</a:t>
            </a:r>
            <a:endParaRPr sz="1100">
              <a:latin typeface="Tahoma"/>
              <a:cs typeface="Tahoma"/>
            </a:endParaRPr>
          </a:p>
          <a:p>
            <a:pPr marL="241300" marR="6311" indent="-228600" algn="just">
              <a:lnSpc>
                <a:spcPct val="103603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16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  the</a:t>
            </a:r>
            <a:r>
              <a:rPr sz="1100" spc="34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33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3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port 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mme</a:t>
            </a:r>
            <a:r>
              <a:rPr sz="1100" spc="0" dirty="0" smtClean="0">
                <a:latin typeface="Tahoma"/>
                <a:cs typeface="Tahoma"/>
              </a:rPr>
              <a:t>diat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ly 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ft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tion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bmis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ion </a:t>
            </a:r>
            <a:r>
              <a:rPr sz="1100" spc="-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r for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860" y="5578176"/>
            <a:ext cx="6267670" cy="404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Im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rt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nt</a:t>
            </a:r>
            <a:r>
              <a:rPr sz="1300" b="1" spc="-5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:</a:t>
            </a:r>
            <a:r>
              <a:rPr sz="1300" b="1" spc="-3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6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2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2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2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lian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7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-1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9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tu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all</a:t>
            </a:r>
            <a:r>
              <a:rPr sz="1300" b="1" spc="-2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1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ll</a:t>
            </a:r>
            <a:r>
              <a:rPr sz="1300" b="1" spc="-9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  <a:p>
            <a:pPr marL="18796" marR="24688">
              <a:lnSpc>
                <a:spcPct val="97696"/>
              </a:lnSpc>
              <a:spcBef>
                <a:spcPts val="95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be</a:t>
            </a:r>
            <a:r>
              <a:rPr sz="1300" b="1" spc="-1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3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-1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72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wi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-3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2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w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g</a:t>
            </a:r>
            <a:r>
              <a:rPr sz="1300" b="1" spc="-5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du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968" y="6438568"/>
            <a:ext cx="4150586" cy="334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6" indent="-6096">
              <a:lnSpc>
                <a:spcPts val="1240"/>
              </a:lnSpc>
              <a:spcBef>
                <a:spcPts val="132"/>
              </a:spcBef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Compa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b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nd, mo</a:t>
            </a:r>
            <a:r>
              <a:rPr sz="1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l, pow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1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 the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 uni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with the sp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ifi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ons in the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ontr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7066" y="7104556"/>
            <a:ext cx="3612919" cy="493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6" indent="-6096">
              <a:lnSpc>
                <a:spcPts val="1379"/>
              </a:lnSpc>
              <a:spcBef>
                <a:spcPts val="55"/>
              </a:spcBef>
            </a:pPr>
            <a:r>
              <a:rPr sz="12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ont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ndic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tes 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 mo</a:t>
            </a:r>
            <a:r>
              <a:rPr sz="1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l, 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 </a:t>
            </a:r>
            <a:endParaRPr sz="1200">
              <a:latin typeface="Times New Roman"/>
              <a:cs typeface="Times New Roman"/>
            </a:endParaRPr>
          </a:p>
          <a:p>
            <a:pPr marL="18796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 the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 t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hni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nu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 wi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endParaRPr sz="1200">
              <a:latin typeface="Times New Roman"/>
              <a:cs typeface="Times New Roman"/>
            </a:endParaRPr>
          </a:p>
          <a:p>
            <a:pPr marL="18796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rve</a:t>
            </a:r>
            <a:r>
              <a:rPr sz="1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the 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7022" y="7850173"/>
            <a:ext cx="3601946" cy="493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379"/>
              </a:lnSpc>
              <a:spcBef>
                <a:spcPts val="55"/>
              </a:spcBef>
            </a:pPr>
            <a:r>
              <a:rPr sz="12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ib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fe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tur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softw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s) of a 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79"/>
              </a:lnSpc>
            </a:pP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ompu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200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2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mpu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79"/>
              </a:lnSpc>
            </a:pP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look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 i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in</a:t>
            </a:r>
            <a:r>
              <a:rPr sz="1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ide </a:t>
            </a:r>
            <a:r>
              <a:rPr sz="1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omponent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26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2740" y="2517521"/>
            <a:ext cx="4953000" cy="258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1235" y="6275641"/>
            <a:ext cx="6137910" cy="2662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2860" y="639179"/>
            <a:ext cx="6007285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ply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sign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stodian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8796" marR="2103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sign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ti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and 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ce</a:t>
            </a:r>
            <a:r>
              <a:rPr sz="1100" b="1" spc="0" dirty="0" smtClean="0">
                <a:latin typeface="Tahoma"/>
                <a:cs typeface="Tahoma"/>
              </a:rPr>
              <a:t>pt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po</a:t>
            </a:r>
            <a:r>
              <a:rPr sz="1100" b="1" spc="0" dirty="0" smtClean="0">
                <a:latin typeface="Tahoma"/>
                <a:cs typeface="Tahoma"/>
              </a:rPr>
              <a:t>rt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(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AR</a:t>
            </a:r>
            <a:r>
              <a:rPr sz="1100" b="1" spc="-4" dirty="0" smtClean="0">
                <a:latin typeface="Tahoma"/>
                <a:cs typeface="Tahoma"/>
              </a:rPr>
              <a:t>)</a:t>
            </a:r>
            <a:r>
              <a:rPr sz="1100" b="1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860" y="1178929"/>
            <a:ext cx="164710" cy="586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263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1460" y="1178929"/>
            <a:ext cx="2798467" cy="586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293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gin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l: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pplier,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ache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DV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263"/>
              </a:spcBef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opy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2</a:t>
            </a:r>
            <a:r>
              <a:rPr sz="1100" spc="0" dirty="0" smtClean="0">
                <a:latin typeface="Tahoma"/>
                <a:cs typeface="Tahoma"/>
              </a:rPr>
              <a:t>: 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rty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or/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m</a:t>
            </a:r>
            <a:endParaRPr sz="1100">
              <a:latin typeface="Tahoma"/>
              <a:cs typeface="Tahoma"/>
            </a:endParaRPr>
          </a:p>
          <a:p>
            <a:pPr marL="12700" marR="25293">
              <a:lnSpc>
                <a:spcPct val="100585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opy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: 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rty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9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File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860" y="1942801"/>
            <a:ext cx="3154293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w</a:t>
            </a:r>
            <a:r>
              <a:rPr sz="1300" b="1" spc="-1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-1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19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he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k</a:t>
            </a:r>
            <a:r>
              <a:rPr sz="1300" b="1" spc="-3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-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’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59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fic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354" y="2343265"/>
            <a:ext cx="4749141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li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art</a:t>
            </a:r>
            <a:r>
              <a:rPr sz="1100" b="1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bu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ton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ba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-4" dirty="0" smtClean="0">
                <a:latin typeface="Tahoma"/>
                <a:cs typeface="Tahoma"/>
              </a:rPr>
              <a:t>th</a:t>
            </a:r>
            <a:r>
              <a:rPr sz="1100" spc="0" dirty="0" smtClean="0">
                <a:latin typeface="Tahoma"/>
                <a:cs typeface="Tahoma"/>
              </a:rPr>
              <a:t>e 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u o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6354" y="5922252"/>
            <a:ext cx="99392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trol</a:t>
            </a:r>
            <a:r>
              <a:rPr sz="1100" b="1" spc="-4" dirty="0" smtClean="0">
                <a:latin typeface="Tahoma"/>
                <a:cs typeface="Tahoma"/>
              </a:rPr>
              <a:t> P</a:t>
            </a:r>
            <a:r>
              <a:rPr sz="1100" b="1" spc="0" dirty="0" smtClean="0">
                <a:latin typeface="Tahoma"/>
                <a:cs typeface="Tahoma"/>
              </a:rPr>
              <a:t>an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27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1085" y="1750186"/>
            <a:ext cx="5982970" cy="289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900" y="5704840"/>
            <a:ext cx="4403725" cy="293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2260" y="6270625"/>
            <a:ext cx="2487929" cy="2142490"/>
          </a:xfrm>
          <a:custGeom>
            <a:avLst/>
            <a:gdLst/>
            <a:ahLst/>
            <a:cxnLst/>
            <a:rect l="l" t="t" r="r" b="b"/>
            <a:pathLst>
              <a:path w="2487929" h="2142490">
                <a:moveTo>
                  <a:pt x="1243965" y="0"/>
                </a:moveTo>
                <a:lnTo>
                  <a:pt x="1141934" y="3551"/>
                </a:lnTo>
                <a:lnTo>
                  <a:pt x="1042175" y="14022"/>
                </a:lnTo>
                <a:lnTo>
                  <a:pt x="945010" y="31137"/>
                </a:lnTo>
                <a:lnTo>
                  <a:pt x="850757" y="54619"/>
                </a:lnTo>
                <a:lnTo>
                  <a:pt x="759737" y="84193"/>
                </a:lnTo>
                <a:lnTo>
                  <a:pt x="672270" y="119582"/>
                </a:lnTo>
                <a:lnTo>
                  <a:pt x="588676" y="160512"/>
                </a:lnTo>
                <a:lnTo>
                  <a:pt x="509275" y="206707"/>
                </a:lnTo>
                <a:lnTo>
                  <a:pt x="434386" y="257889"/>
                </a:lnTo>
                <a:lnTo>
                  <a:pt x="364331" y="313785"/>
                </a:lnTo>
                <a:lnTo>
                  <a:pt x="299428" y="374117"/>
                </a:lnTo>
                <a:lnTo>
                  <a:pt x="239999" y="438610"/>
                </a:lnTo>
                <a:lnTo>
                  <a:pt x="186363" y="506988"/>
                </a:lnTo>
                <a:lnTo>
                  <a:pt x="138840" y="578975"/>
                </a:lnTo>
                <a:lnTo>
                  <a:pt x="97750" y="654296"/>
                </a:lnTo>
                <a:lnTo>
                  <a:pt x="63413" y="732674"/>
                </a:lnTo>
                <a:lnTo>
                  <a:pt x="36150" y="813833"/>
                </a:lnTo>
                <a:lnTo>
                  <a:pt x="16280" y="897499"/>
                </a:lnTo>
                <a:lnTo>
                  <a:pt x="4123" y="983395"/>
                </a:lnTo>
                <a:lnTo>
                  <a:pt x="0" y="1071245"/>
                </a:lnTo>
                <a:lnTo>
                  <a:pt x="4123" y="1159094"/>
                </a:lnTo>
                <a:lnTo>
                  <a:pt x="16280" y="1244990"/>
                </a:lnTo>
                <a:lnTo>
                  <a:pt x="36150" y="1328656"/>
                </a:lnTo>
                <a:lnTo>
                  <a:pt x="63413" y="1409815"/>
                </a:lnTo>
                <a:lnTo>
                  <a:pt x="97750" y="1488193"/>
                </a:lnTo>
                <a:lnTo>
                  <a:pt x="138840" y="1563514"/>
                </a:lnTo>
                <a:lnTo>
                  <a:pt x="186363" y="1635501"/>
                </a:lnTo>
                <a:lnTo>
                  <a:pt x="239999" y="1703879"/>
                </a:lnTo>
                <a:lnTo>
                  <a:pt x="299428" y="1768372"/>
                </a:lnTo>
                <a:lnTo>
                  <a:pt x="364331" y="1828704"/>
                </a:lnTo>
                <a:lnTo>
                  <a:pt x="434386" y="1884600"/>
                </a:lnTo>
                <a:lnTo>
                  <a:pt x="509275" y="1935782"/>
                </a:lnTo>
                <a:lnTo>
                  <a:pt x="588676" y="1981977"/>
                </a:lnTo>
                <a:lnTo>
                  <a:pt x="672270" y="2022907"/>
                </a:lnTo>
                <a:lnTo>
                  <a:pt x="759737" y="2058296"/>
                </a:lnTo>
                <a:lnTo>
                  <a:pt x="850757" y="2087870"/>
                </a:lnTo>
                <a:lnTo>
                  <a:pt x="945010" y="2111352"/>
                </a:lnTo>
                <a:lnTo>
                  <a:pt x="1042175" y="2128467"/>
                </a:lnTo>
                <a:lnTo>
                  <a:pt x="1141934" y="2138938"/>
                </a:lnTo>
                <a:lnTo>
                  <a:pt x="1243965" y="2142490"/>
                </a:lnTo>
                <a:lnTo>
                  <a:pt x="1345995" y="2138938"/>
                </a:lnTo>
                <a:lnTo>
                  <a:pt x="1445754" y="2128467"/>
                </a:lnTo>
                <a:lnTo>
                  <a:pt x="1542919" y="2111352"/>
                </a:lnTo>
                <a:lnTo>
                  <a:pt x="1637172" y="2087870"/>
                </a:lnTo>
                <a:lnTo>
                  <a:pt x="1728192" y="2058296"/>
                </a:lnTo>
                <a:lnTo>
                  <a:pt x="1815659" y="2022907"/>
                </a:lnTo>
                <a:lnTo>
                  <a:pt x="1899253" y="1981977"/>
                </a:lnTo>
                <a:lnTo>
                  <a:pt x="1978654" y="1935782"/>
                </a:lnTo>
                <a:lnTo>
                  <a:pt x="2053543" y="1884600"/>
                </a:lnTo>
                <a:lnTo>
                  <a:pt x="2123598" y="1828704"/>
                </a:lnTo>
                <a:lnTo>
                  <a:pt x="2188501" y="1768372"/>
                </a:lnTo>
                <a:lnTo>
                  <a:pt x="2247930" y="1703879"/>
                </a:lnTo>
                <a:lnTo>
                  <a:pt x="2301566" y="1635501"/>
                </a:lnTo>
                <a:lnTo>
                  <a:pt x="2349089" y="1563514"/>
                </a:lnTo>
                <a:lnTo>
                  <a:pt x="2390179" y="1488193"/>
                </a:lnTo>
                <a:lnTo>
                  <a:pt x="2424516" y="1409815"/>
                </a:lnTo>
                <a:lnTo>
                  <a:pt x="2451779" y="1328656"/>
                </a:lnTo>
                <a:lnTo>
                  <a:pt x="2471649" y="1244990"/>
                </a:lnTo>
                <a:lnTo>
                  <a:pt x="2483806" y="1159094"/>
                </a:lnTo>
                <a:lnTo>
                  <a:pt x="2487929" y="1071245"/>
                </a:lnTo>
                <a:lnTo>
                  <a:pt x="2483806" y="983395"/>
                </a:lnTo>
                <a:lnTo>
                  <a:pt x="2471649" y="897499"/>
                </a:lnTo>
                <a:lnTo>
                  <a:pt x="2451779" y="813833"/>
                </a:lnTo>
                <a:lnTo>
                  <a:pt x="2424516" y="732674"/>
                </a:lnTo>
                <a:lnTo>
                  <a:pt x="2390179" y="654296"/>
                </a:lnTo>
                <a:lnTo>
                  <a:pt x="2349089" y="578975"/>
                </a:lnTo>
                <a:lnTo>
                  <a:pt x="2301566" y="506988"/>
                </a:lnTo>
                <a:lnTo>
                  <a:pt x="2247930" y="438610"/>
                </a:lnTo>
                <a:lnTo>
                  <a:pt x="2188501" y="374117"/>
                </a:lnTo>
                <a:lnTo>
                  <a:pt x="2123598" y="313785"/>
                </a:lnTo>
                <a:lnTo>
                  <a:pt x="2053543" y="257889"/>
                </a:lnTo>
                <a:lnTo>
                  <a:pt x="1978654" y="206707"/>
                </a:lnTo>
                <a:lnTo>
                  <a:pt x="1899253" y="160512"/>
                </a:lnTo>
                <a:lnTo>
                  <a:pt x="1815659" y="119582"/>
                </a:lnTo>
                <a:lnTo>
                  <a:pt x="1728192" y="84193"/>
                </a:lnTo>
                <a:lnTo>
                  <a:pt x="1637172" y="54619"/>
                </a:lnTo>
                <a:lnTo>
                  <a:pt x="1542919" y="31137"/>
                </a:lnTo>
                <a:lnTo>
                  <a:pt x="1445754" y="14022"/>
                </a:lnTo>
                <a:lnTo>
                  <a:pt x="1345995" y="3551"/>
                </a:lnTo>
                <a:lnTo>
                  <a:pt x="1243965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2004" y="1011289"/>
            <a:ext cx="4452848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ol</a:t>
            </a:r>
            <a:r>
              <a:rPr sz="1100" b="1" spc="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lec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Sy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and S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ty</a:t>
            </a:r>
            <a:r>
              <a:rPr sz="1100" b="1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354" y="1384669"/>
            <a:ext cx="352884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side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b="1" u="heavy" spc="0" dirty="0" smtClean="0">
                <a:latin typeface="Tahoma"/>
                <a:cs typeface="Tahoma"/>
              </a:rPr>
              <a:t>Sy</a:t>
            </a:r>
            <a:r>
              <a:rPr sz="1100" b="1" u="heavy" spc="-4" dirty="0" smtClean="0">
                <a:latin typeface="Tahoma"/>
                <a:cs typeface="Tahoma"/>
              </a:rPr>
              <a:t>s</a:t>
            </a:r>
            <a:r>
              <a:rPr sz="1100" b="1" u="heavy" spc="0" dirty="0" smtClean="0">
                <a:latin typeface="Tahoma"/>
                <a:cs typeface="Tahoma"/>
              </a:rPr>
              <a:t>t</a:t>
            </a:r>
            <a:r>
              <a:rPr sz="1100" b="1" u="heavy" spc="-9" dirty="0" smtClean="0">
                <a:latin typeface="Tahoma"/>
                <a:cs typeface="Tahoma"/>
              </a:rPr>
              <a:t>e</a:t>
            </a:r>
            <a:r>
              <a:rPr sz="1100" b="1" u="heavy" spc="0" dirty="0" smtClean="0">
                <a:latin typeface="Tahoma"/>
                <a:cs typeface="Tahoma"/>
              </a:rPr>
              <a:t>m</a:t>
            </a:r>
            <a:r>
              <a:rPr sz="1100" b="1" u="heavy" spc="4" dirty="0" smtClean="0">
                <a:latin typeface="Tahoma"/>
                <a:cs typeface="Tahoma"/>
              </a:rPr>
              <a:t> </a:t>
            </a:r>
            <a:r>
              <a:rPr sz="1100" b="1" u="heavy" spc="0" dirty="0" smtClean="0">
                <a:latin typeface="Tahoma"/>
                <a:cs typeface="Tahoma"/>
              </a:rPr>
              <a:t>and</a:t>
            </a:r>
            <a:r>
              <a:rPr sz="1100" b="1" u="heavy" spc="-19" dirty="0" smtClean="0">
                <a:latin typeface="Tahoma"/>
                <a:cs typeface="Tahoma"/>
              </a:rPr>
              <a:t> </a:t>
            </a:r>
            <a:r>
              <a:rPr sz="1100" b="1" u="heavy" spc="0" dirty="0" smtClean="0">
                <a:latin typeface="Tahoma"/>
                <a:cs typeface="Tahoma"/>
              </a:rPr>
              <a:t>Se</a:t>
            </a:r>
            <a:r>
              <a:rPr sz="1100" b="1" u="heavy" spc="4" dirty="0" smtClean="0">
                <a:latin typeface="Tahoma"/>
                <a:cs typeface="Tahoma"/>
              </a:rPr>
              <a:t>c</a:t>
            </a:r>
            <a:r>
              <a:rPr sz="1100" b="1" u="heavy" spc="-9" dirty="0" smtClean="0">
                <a:latin typeface="Tahoma"/>
                <a:cs typeface="Tahoma"/>
              </a:rPr>
              <a:t>u</a:t>
            </a:r>
            <a:r>
              <a:rPr sz="1100" b="1" u="heavy" spc="0" dirty="0" smtClean="0">
                <a:latin typeface="Tahoma"/>
                <a:cs typeface="Tahoma"/>
              </a:rPr>
              <a:t>r</a:t>
            </a:r>
            <a:r>
              <a:rPr sz="1100" b="1" u="heavy" spc="4" dirty="0" smtClean="0">
                <a:latin typeface="Tahoma"/>
                <a:cs typeface="Tahoma"/>
              </a:rPr>
              <a:t>i</a:t>
            </a:r>
            <a:r>
              <a:rPr sz="1100" b="1" u="heavy" spc="0" dirty="0" smtClean="0">
                <a:latin typeface="Tahoma"/>
                <a:cs typeface="Tahoma"/>
              </a:rPr>
              <a:t>ty</a:t>
            </a:r>
            <a:r>
              <a:rPr sz="1100" b="1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menu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 </a:t>
            </a:r>
            <a:r>
              <a:rPr sz="1100" b="1" spc="-333" dirty="0" smtClean="0">
                <a:latin typeface="Tahoma"/>
                <a:cs typeface="Tahoma"/>
              </a:rPr>
              <a:t> </a:t>
            </a:r>
            <a:r>
              <a:rPr sz="1100" b="1" u="heavy" spc="-14" dirty="0" smtClean="0">
                <a:latin typeface="Tahoma"/>
                <a:cs typeface="Tahoma"/>
              </a:rPr>
              <a:t>S</a:t>
            </a:r>
            <a:r>
              <a:rPr sz="1100" b="1" u="heavy" spc="0" dirty="0" smtClean="0">
                <a:latin typeface="Tahoma"/>
                <a:cs typeface="Tahoma"/>
              </a:rPr>
              <a:t>y</a:t>
            </a:r>
            <a:r>
              <a:rPr sz="1100" b="1" u="heavy" spc="-4" dirty="0" smtClean="0">
                <a:latin typeface="Tahoma"/>
                <a:cs typeface="Tahoma"/>
              </a:rPr>
              <a:t>s</a:t>
            </a:r>
            <a:r>
              <a:rPr sz="1100" b="1" u="heavy" spc="0" dirty="0" smtClean="0">
                <a:latin typeface="Tahoma"/>
                <a:cs typeface="Tahoma"/>
              </a:rPr>
              <a:t>tem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860" y="4897870"/>
            <a:ext cx="502465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ou 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ter </a:t>
            </a:r>
            <a:r>
              <a:rPr sz="1100" b="1" spc="0" dirty="0" smtClean="0">
                <a:latin typeface="Tahoma"/>
                <a:cs typeface="Tahoma"/>
              </a:rPr>
              <a:t>Sy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will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show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dif</a:t>
            </a:r>
            <a:r>
              <a:rPr sz="1100" spc="-4" dirty="0" smtClean="0">
                <a:latin typeface="Tahoma"/>
                <a:cs typeface="Tahoma"/>
              </a:rPr>
              <a:t>fe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 of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c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put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28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2860" y="645619"/>
            <a:ext cx="76297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Tr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ng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860" y="1049389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460" y="1049389"/>
            <a:ext cx="5779049" cy="340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9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ld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3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10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4" dirty="0" smtClean="0">
                <a:latin typeface="Tahoma"/>
                <a:cs typeface="Tahoma"/>
              </a:rPr>
              <a:t>nne</a:t>
            </a:r>
            <a:r>
              <a:rPr sz="1100" spc="0" dirty="0" smtClean="0">
                <a:latin typeface="Tahoma"/>
                <a:cs typeface="Tahoma"/>
              </a:rPr>
              <a:t>l/</a:t>
            </a:r>
            <a:r>
              <a:rPr sz="1100" spc="-4" dirty="0" smtClean="0">
                <a:latin typeface="Tahoma"/>
                <a:cs typeface="Tahoma"/>
              </a:rPr>
              <a:t>re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ticip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provid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 se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rtn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2860" y="1594981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1460" y="1594981"/>
            <a:ext cx="577908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1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rse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var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topi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cen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nanc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ter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2860" y="2164957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1460" y="2164957"/>
            <a:ext cx="5778466" cy="514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2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4" dirty="0" smtClean="0">
                <a:latin typeface="Tahoma"/>
                <a:cs typeface="Tahoma"/>
              </a:rPr>
              <a:t>nne</a:t>
            </a:r>
            <a:r>
              <a:rPr sz="1100" spc="0" dirty="0" smtClean="0">
                <a:latin typeface="Tahoma"/>
                <a:cs typeface="Tahoma"/>
              </a:rPr>
              <a:t>l/</a:t>
            </a:r>
            <a:r>
              <a:rPr sz="1100" spc="-4" dirty="0" smtClean="0">
                <a:latin typeface="Tahoma"/>
                <a:cs typeface="Tahoma"/>
              </a:rPr>
              <a:t>re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sign</a:t>
            </a:r>
            <a:r>
              <a:rPr sz="1100" spc="2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7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hee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 marR="6809">
              <a:lnSpc>
                <a:spcPct val="104508"/>
              </a:lnSpc>
            </a:pPr>
            <a:r>
              <a:rPr sz="1100" spc="0" dirty="0" smtClean="0">
                <a:latin typeface="Tahoma"/>
                <a:cs typeface="Tahoma"/>
              </a:rPr>
              <a:t>Trai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klist.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As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oof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nce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dvis</a:t>
            </a:r>
            <a:r>
              <a:rPr sz="1100" spc="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-4" dirty="0" smtClean="0">
                <a:latin typeface="Tahoma"/>
                <a:cs typeface="Tahoma"/>
              </a:rPr>
              <a:t>ehan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opy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ir 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bac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photoc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-4" dirty="0" smtClean="0">
                <a:latin typeface="Tahoma"/>
                <a:cs typeface="Tahoma"/>
              </a:rPr>
              <a:t> ID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ID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860" y="2879713"/>
            <a:ext cx="6007017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3.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g,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ol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Pri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ipal/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signs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endParaRPr sz="1100">
              <a:latin typeface="Tahoma"/>
              <a:cs typeface="Tahoma"/>
            </a:endParaRPr>
          </a:p>
          <a:p>
            <a:pPr marL="18796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trai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klist.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2860" y="3744546"/>
            <a:ext cx="981400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Accep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ce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860" y="4282174"/>
            <a:ext cx="5674337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ry,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insta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ve be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n 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d,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4618978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4618978"/>
            <a:ext cx="5762840" cy="3308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2" algn="just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3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23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3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gn</a:t>
            </a:r>
            <a:r>
              <a:rPr sz="1100" spc="24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48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nsp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ti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 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and 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pta</a:t>
            </a:r>
            <a:r>
              <a:rPr sz="1100" b="1" spc="-14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 </a:t>
            </a:r>
            <a:r>
              <a:rPr sz="1100" b="1" spc="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  <a:p>
            <a:pPr marL="12700" marR="1752674" algn="just">
              <a:lnSpc>
                <a:spcPct val="100585"/>
              </a:lnSpc>
            </a:pPr>
            <a:r>
              <a:rPr sz="1100" b="1" spc="0" dirty="0" smtClean="0">
                <a:latin typeface="Tahoma"/>
                <a:cs typeface="Tahoma"/>
              </a:rPr>
              <a:t>(IAR)</a:t>
            </a:r>
            <a:r>
              <a:rPr sz="1100" b="1" spc="1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pr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or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to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the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cc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pta</a:t>
            </a:r>
            <a:r>
              <a:rPr sz="1100" b="1" spc="-14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by 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ty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us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n.</a:t>
            </a:r>
            <a:endParaRPr sz="1100">
              <a:latin typeface="Tahoma"/>
              <a:cs typeface="Tahoma"/>
            </a:endParaRPr>
          </a:p>
          <a:p>
            <a:pPr marL="12700" marR="697" algn="just">
              <a:lnSpc>
                <a:spcPct val="104508"/>
              </a:lnSpc>
              <a:spcBef>
                <a:spcPts val="305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ice</a:t>
            </a:r>
            <a:r>
              <a:rPr sz="1100" spc="0" dirty="0" smtClean="0">
                <a:latin typeface="Tahoma"/>
                <a:cs typeface="Tahoma"/>
              </a:rPr>
              <a:t>r/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sign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stodian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turns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origi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1 of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AR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pli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for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pose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3349721" algn="just">
              <a:lnSpc>
                <a:spcPct val="100585"/>
              </a:lnSpc>
              <a:spcBef>
                <a:spcPts val="240"/>
              </a:spcBef>
            </a:pPr>
            <a:r>
              <a:rPr sz="1100" spc="0" dirty="0" smtClean="0">
                <a:latin typeface="Tahoma"/>
                <a:cs typeface="Tahoma"/>
              </a:rPr>
              <a:t>2.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-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 S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y/T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h 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oc</a:t>
            </a:r>
            <a:r>
              <a:rPr sz="1100" spc="33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ools:</a:t>
            </a:r>
            <a:endParaRPr sz="1100">
              <a:latin typeface="Tahoma"/>
              <a:cs typeface="Tahoma"/>
            </a:endParaRPr>
          </a:p>
          <a:p>
            <a:pPr marL="561289" marR="286319" indent="-320040">
              <a:lnSpc>
                <a:spcPts val="1388"/>
              </a:lnSpc>
              <a:spcBef>
                <a:spcPts val="350"/>
              </a:spcBef>
            </a:pPr>
            <a:r>
              <a:rPr sz="1100" spc="0" dirty="0" smtClean="0">
                <a:latin typeface="Tahoma"/>
                <a:cs typeface="Tahoma"/>
              </a:rPr>
              <a:t>2.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.1.  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50" spc="4" dirty="0" smtClean="0">
                <a:latin typeface="Tahoma"/>
                <a:cs typeface="Tahoma"/>
              </a:rPr>
              <a:t>W</a:t>
            </a:r>
            <a:r>
              <a:rPr sz="1150" spc="0" dirty="0" smtClean="0">
                <a:latin typeface="Tahoma"/>
                <a:cs typeface="Tahoma"/>
              </a:rPr>
              <a:t>ith</a:t>
            </a:r>
            <a:r>
              <a:rPr sz="115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Book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A</a:t>
            </a:r>
            <a:r>
              <a:rPr sz="1100" spc="-4" dirty="0" smtClean="0">
                <a:latin typeface="Tahoma"/>
                <a:cs typeface="Tahoma"/>
              </a:rPr>
              <a:t>cc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ts: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Sc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l H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fe</a:t>
            </a:r>
            <a:r>
              <a:rPr sz="1100" spc="0" dirty="0" smtClean="0">
                <a:latin typeface="Tahoma"/>
                <a:cs typeface="Tahoma"/>
              </a:rPr>
              <a:t>r u</a:t>
            </a:r>
            <a:r>
              <a:rPr sz="1100" spc="-1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on </a:t>
            </a:r>
            <a:endParaRPr sz="1100">
              <a:latin typeface="Tahoma"/>
              <a:cs typeface="Tahoma"/>
            </a:endParaRPr>
          </a:p>
          <a:p>
            <a:pPr marL="561289" marR="286319">
              <a:lnSpc>
                <a:spcPts val="1327"/>
              </a:lnSpc>
              <a:spcBef>
                <a:spcPts val="195"/>
              </a:spcBef>
            </a:pP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 of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4" dirty="0" smtClean="0">
                <a:latin typeface="Tahoma"/>
                <a:cs typeface="Tahoma"/>
              </a:rPr>
              <a:t>mm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ice</a:t>
            </a:r>
            <a:r>
              <a:rPr sz="1100" spc="0" dirty="0" smtClean="0">
                <a:latin typeface="Tahoma"/>
                <a:cs typeface="Tahoma"/>
              </a:rPr>
              <a:t>r or </a:t>
            </a:r>
            <a:endParaRPr sz="1100">
              <a:latin typeface="Tahoma"/>
              <a:cs typeface="Tahoma"/>
            </a:endParaRPr>
          </a:p>
          <a:p>
            <a:pPr marL="561289" marR="286319">
              <a:lnSpc>
                <a:spcPts val="1327"/>
              </a:lnSpc>
              <a:spcBef>
                <a:spcPts val="187"/>
              </a:spcBef>
            </a:pP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ign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rty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odian</a:t>
            </a:r>
            <a:endParaRPr sz="1100">
              <a:latin typeface="Tahoma"/>
              <a:cs typeface="Tahoma"/>
            </a:endParaRPr>
          </a:p>
          <a:p>
            <a:pPr marL="561289" marR="90677" indent="-320040">
              <a:lnSpc>
                <a:spcPts val="1388"/>
              </a:lnSpc>
              <a:spcBef>
                <a:spcPts val="327"/>
              </a:spcBef>
            </a:pPr>
            <a:r>
              <a:rPr sz="1100" spc="0" dirty="0" smtClean="0">
                <a:latin typeface="Tahoma"/>
                <a:cs typeface="Tahoma"/>
              </a:rPr>
              <a:t>2.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.2.  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50" spc="4" dirty="0" smtClean="0">
                <a:latin typeface="Tahoma"/>
                <a:cs typeface="Tahoma"/>
              </a:rPr>
              <a:t>W</a:t>
            </a:r>
            <a:r>
              <a:rPr sz="1150" spc="0" dirty="0" smtClean="0">
                <a:latin typeface="Tahoma"/>
                <a:cs typeface="Tahoma"/>
              </a:rPr>
              <a:t>it</a:t>
            </a:r>
            <a:r>
              <a:rPr sz="1150" spc="4" dirty="0" smtClean="0">
                <a:latin typeface="Tahoma"/>
                <a:cs typeface="Tahoma"/>
              </a:rPr>
              <a:t>h</a:t>
            </a:r>
            <a:r>
              <a:rPr sz="1150" spc="-14" dirty="0" smtClean="0">
                <a:latin typeface="Tahoma"/>
                <a:cs typeface="Tahoma"/>
              </a:rPr>
              <a:t>o</a:t>
            </a:r>
            <a:r>
              <a:rPr sz="1150" spc="4" dirty="0" smtClean="0">
                <a:latin typeface="Tahoma"/>
                <a:cs typeface="Tahoma"/>
              </a:rPr>
              <a:t>u</a:t>
            </a:r>
            <a:r>
              <a:rPr sz="1150" spc="0" dirty="0" smtClean="0">
                <a:latin typeface="Tahoma"/>
                <a:cs typeface="Tahoma"/>
              </a:rPr>
              <a:t>t</a:t>
            </a:r>
            <a:r>
              <a:rPr sz="115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Bo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ts: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ls D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14" dirty="0" smtClean="0">
                <a:latin typeface="Tahoma"/>
                <a:cs typeface="Tahoma"/>
              </a:rPr>
              <a:t>v</a:t>
            </a:r>
            <a:r>
              <a:rPr sz="1100" b="1" spc="0" dirty="0" smtClean="0">
                <a:latin typeface="Tahoma"/>
                <a:cs typeface="Tahoma"/>
              </a:rPr>
              <a:t>isi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 Su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</a:t>
            </a:r>
            <a:r>
              <a:rPr sz="1100" b="1" spc="2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s </a:t>
            </a:r>
            <a:endParaRPr sz="1100">
              <a:latin typeface="Tahoma"/>
              <a:cs typeface="Tahoma"/>
            </a:endParaRPr>
          </a:p>
          <a:p>
            <a:pPr marL="561289" marR="90677">
              <a:lnSpc>
                <a:spcPts val="1327"/>
              </a:lnSpc>
              <a:spcBef>
                <a:spcPts val="194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fe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ru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oi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ipt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RP) upon a</a:t>
            </a:r>
            <a:r>
              <a:rPr sz="1100" spc="-4" dirty="0" smtClean="0">
                <a:latin typeface="Tahoma"/>
                <a:cs typeface="Tahoma"/>
              </a:rPr>
              <a:t>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f </a:t>
            </a:r>
            <a:endParaRPr sz="1100">
              <a:latin typeface="Tahoma"/>
              <a:cs typeface="Tahoma"/>
            </a:endParaRPr>
          </a:p>
          <a:p>
            <a:pPr marL="561289" marR="90677">
              <a:lnSpc>
                <a:spcPts val="1327"/>
              </a:lnSpc>
              <a:spcBef>
                <a:spcPts val="185"/>
              </a:spcBef>
            </a:pP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 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 Co</a:t>
            </a:r>
            <a:r>
              <a:rPr sz="1100" spc="-4" dirty="0" smtClean="0">
                <a:latin typeface="Tahoma"/>
                <a:cs typeface="Tahoma"/>
              </a:rPr>
              <a:t>mm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 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ina</a:t>
            </a:r>
            <a:r>
              <a:rPr sz="1100" spc="0" dirty="0" smtClean="0">
                <a:latin typeface="Tahoma"/>
                <a:cs typeface="Tahoma"/>
              </a:rPr>
              <a:t>l a</a:t>
            </a:r>
            <a:r>
              <a:rPr sz="1100" spc="-4" dirty="0" smtClean="0">
                <a:latin typeface="Tahoma"/>
                <a:cs typeface="Tahoma"/>
              </a:rPr>
              <a:t>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 of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Division </a:t>
            </a:r>
            <a:endParaRPr sz="1100">
              <a:latin typeface="Tahoma"/>
              <a:cs typeface="Tahoma"/>
            </a:endParaRPr>
          </a:p>
          <a:p>
            <a:pPr marL="561289" marR="90677">
              <a:lnSpc>
                <a:spcPts val="1327"/>
              </a:lnSpc>
              <a:spcBef>
                <a:spcPts val="185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ct val="100585"/>
              </a:lnSpc>
              <a:spcBef>
                <a:spcPts val="325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h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ol</a:t>
            </a:r>
            <a:r>
              <a:rPr sz="1100" b="1" spc="14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rty</a:t>
            </a:r>
            <a:r>
              <a:rPr sz="1100" b="1" spc="134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us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ian</a:t>
            </a:r>
            <a:r>
              <a:rPr sz="1100" b="1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provi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AR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ivis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–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12700" marR="4402007" algn="just">
              <a:lnSpc>
                <a:spcPct val="100585"/>
              </a:lnSpc>
              <a:spcBef>
                <a:spcPts val="50"/>
              </a:spcBef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 for Booking</a:t>
            </a:r>
            <a:r>
              <a:rPr sz="1100" spc="-4" dirty="0" smtClean="0">
                <a:latin typeface="Tahoma"/>
                <a:cs typeface="Tahoma"/>
              </a:rPr>
              <a:t>-U</a:t>
            </a:r>
            <a:r>
              <a:rPr sz="1100" spc="0" dirty="0" smtClean="0">
                <a:latin typeface="Tahoma"/>
                <a:cs typeface="Tahoma"/>
              </a:rPr>
              <a:t>p</a:t>
            </a:r>
            <a:endParaRPr sz="1100">
              <a:latin typeface="Tahoma"/>
              <a:cs typeface="Tahoma"/>
            </a:endParaRPr>
          </a:p>
          <a:p>
            <a:pPr marL="12700" marR="200" algn="just">
              <a:lnSpc>
                <a:spcPts val="1333"/>
              </a:lnSpc>
              <a:spcBef>
                <a:spcPts val="305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v</a:t>
            </a:r>
            <a:r>
              <a:rPr sz="1100" b="1" spc="0" dirty="0" smtClean="0">
                <a:latin typeface="Tahoma"/>
                <a:cs typeface="Tahoma"/>
              </a:rPr>
              <a:t>isi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64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5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4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nat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 f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ilitate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th</a:t>
            </a:r>
            <a:r>
              <a:rPr sz="1100" spc="0" dirty="0" smtClean="0">
                <a:latin typeface="Tahoma"/>
                <a:cs typeface="Tahoma"/>
              </a:rPr>
              <a:t>e signi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ec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39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4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cce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-14" dirty="0" smtClean="0">
                <a:latin typeface="Tahoma"/>
                <a:cs typeface="Tahoma"/>
              </a:rPr>
              <a:t>ta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 </a:t>
            </a:r>
            <a:endParaRPr sz="1100">
              <a:latin typeface="Tahoma"/>
              <a:cs typeface="Tahoma"/>
            </a:endParaRPr>
          </a:p>
          <a:p>
            <a:pPr marL="12700" marR="200" algn="just">
              <a:lnSpc>
                <a:spcPts val="1333"/>
              </a:lnSpc>
              <a:spcBef>
                <a:spcPts val="191"/>
              </a:spcBef>
            </a:pP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ort</a:t>
            </a:r>
            <a:r>
              <a:rPr sz="1100" b="1" spc="96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and</a:t>
            </a:r>
            <a:r>
              <a:rPr sz="1100" b="1" spc="96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nv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ice</a:t>
            </a:r>
            <a:r>
              <a:rPr sz="1100" b="1" spc="86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91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</a:t>
            </a:r>
            <a:r>
              <a:rPr sz="1100" b="1" spc="96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ro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rty</a:t>
            </a:r>
            <a:r>
              <a:rPr sz="1100" b="1" spc="81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(IR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)</a:t>
            </a:r>
            <a:r>
              <a:rPr sz="1100" b="1" spc="51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ign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ivision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y </a:t>
            </a:r>
            <a:endParaRPr sz="1100">
              <a:latin typeface="Tahoma"/>
              <a:cs typeface="Tahoma"/>
            </a:endParaRPr>
          </a:p>
          <a:p>
            <a:pPr marL="12700" marR="200" algn="just">
              <a:lnSpc>
                <a:spcPts val="1327"/>
              </a:lnSpc>
              <a:spcBef>
                <a:spcPts val="191"/>
              </a:spcBef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ice</a:t>
            </a:r>
            <a:r>
              <a:rPr sz="1100" spc="0" dirty="0" smtClean="0">
                <a:latin typeface="Tahoma"/>
                <a:cs typeface="Tahoma"/>
              </a:rPr>
              <a:t>r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ools Divis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999978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993624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376148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4.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29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7840" y="826975"/>
            <a:ext cx="147941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W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rr</a:t>
            </a: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y</a:t>
            </a:r>
            <a:r>
              <a:rPr sz="1400" b="1" spc="-14" dirty="0" smtClean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Serv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ce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2860" y="1227697"/>
            <a:ext cx="6000620" cy="688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43" algn="just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gu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)</a:t>
            </a:r>
            <a:r>
              <a:rPr sz="1100" spc="9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ye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rs</a:t>
            </a:r>
            <a:r>
              <a:rPr sz="1100" spc="9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9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9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19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-c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uma</a:t>
            </a:r>
            <a:r>
              <a:rPr sz="1100" spc="0" dirty="0" smtClean="0">
                <a:latin typeface="Tahoma"/>
                <a:cs typeface="Tahoma"/>
              </a:rPr>
              <a:t>ble</a:t>
            </a:r>
            <a:endParaRPr sz="1100">
              <a:latin typeface="Tahoma"/>
              <a:cs typeface="Tahoma"/>
            </a:endParaRPr>
          </a:p>
          <a:p>
            <a:pPr marL="18796" algn="just">
              <a:lnSpc>
                <a:spcPct val="104106"/>
              </a:lnSpc>
            </a:pP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der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-4" dirty="0" smtClean="0">
                <a:latin typeface="Tahoma"/>
                <a:cs typeface="Tahoma"/>
              </a:rPr>
              <a:t>DC</a:t>
            </a:r>
            <a:r>
              <a:rPr sz="1100" spc="0" dirty="0" smtClean="0">
                <a:latin typeface="Tahoma"/>
                <a:cs typeface="Tahoma"/>
              </a:rPr>
              <a:t>P 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roj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t.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tions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prov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-4" dirty="0" smtClean="0">
                <a:latin typeface="Tahoma"/>
                <a:cs typeface="Tahoma"/>
              </a:rPr>
              <a:t>ex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ove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ge,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ow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vail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25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ly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 for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eq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vo</a:t>
            </a:r>
            <a:r>
              <a:rPr sz="1100" spc="0" dirty="0" smtClean="0">
                <a:latin typeface="Tahoma"/>
                <a:cs typeface="Tahoma"/>
              </a:rPr>
              <a:t>id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own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void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2860" y="2069293"/>
            <a:ext cx="2309769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v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g</a:t>
            </a:r>
            <a:r>
              <a:rPr sz="1300" b="1" spc="-6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roc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du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2860" y="2460613"/>
            <a:ext cx="6007108" cy="340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probl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kdown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ence</a:t>
            </a:r>
            <a:r>
              <a:rPr sz="1100" spc="0" dirty="0" smtClean="0">
                <a:latin typeface="Tahoma"/>
                <a:cs typeface="Tahoma"/>
              </a:rPr>
              <a:t>d,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re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endParaRPr sz="1100">
              <a:latin typeface="Tahoma"/>
              <a:cs typeface="Tahoma"/>
            </a:endParaRPr>
          </a:p>
          <a:p>
            <a:pPr marL="18796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860" y="3003157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1460" y="3003157"/>
            <a:ext cx="5770236" cy="52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93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Tahoma"/>
                <a:cs typeface="Tahoma"/>
              </a:rPr>
              <a:t>Bef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ng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Supp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r:</a:t>
            </a:r>
            <a:endParaRPr sz="1100">
              <a:latin typeface="Tahoma"/>
              <a:cs typeface="Tahoma"/>
            </a:endParaRPr>
          </a:p>
          <a:p>
            <a:pPr marL="256489" indent="-6096">
              <a:lnSpc>
                <a:spcPct val="104810"/>
              </a:lnSpc>
              <a:spcBef>
                <a:spcPts val="48"/>
              </a:spcBef>
            </a:pP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15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ort</a:t>
            </a:r>
            <a:r>
              <a:rPr sz="1100" b="1" spc="15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14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</a:t>
            </a:r>
            <a:r>
              <a:rPr sz="1100" spc="-9" dirty="0" smtClean="0">
                <a:latin typeface="Tahoma"/>
                <a:cs typeface="Tahoma"/>
              </a:rPr>
              <a:t>iv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ke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dy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rma</a:t>
            </a:r>
            <a:r>
              <a:rPr sz="1100" spc="0" dirty="0" smtClean="0">
                <a:latin typeface="Tahoma"/>
                <a:cs typeface="Tahoma"/>
              </a:rPr>
              <a:t>tio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9154" y="3727438"/>
            <a:ext cx="3874577" cy="1267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 marR="12593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Nam</a:t>
            </a:r>
            <a:r>
              <a:rPr sz="1100" spc="0" dirty="0" smtClean="0">
                <a:latin typeface="Tahoma"/>
                <a:cs typeface="Tahoma"/>
              </a:rPr>
              <a:t>e of 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ool:</a:t>
            </a:r>
            <a:endParaRPr sz="1100">
              <a:latin typeface="Tahoma"/>
              <a:cs typeface="Tahoma"/>
            </a:endParaRPr>
          </a:p>
          <a:p>
            <a:pPr marL="12700" marR="12593">
              <a:lnSpc>
                <a:spcPct val="100585"/>
              </a:lnSpc>
              <a:spcBef>
                <a:spcPts val="48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 I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27"/>
              </a:lnSpc>
              <a:spcBef>
                <a:spcPts val="125"/>
              </a:spcBef>
            </a:pPr>
            <a:r>
              <a:rPr sz="1100" spc="-4" dirty="0" smtClean="0">
                <a:latin typeface="Tahoma"/>
                <a:cs typeface="Tahoma"/>
              </a:rPr>
              <a:t>Nam</a:t>
            </a:r>
            <a:r>
              <a:rPr sz="1100" spc="0" dirty="0" smtClean="0">
                <a:latin typeface="Tahoma"/>
                <a:cs typeface="Tahoma"/>
              </a:rPr>
              <a:t>e &amp;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sign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 of</a:t>
            </a:r>
            <a:r>
              <a:rPr sz="1100" spc="-9" dirty="0" smtClean="0">
                <a:latin typeface="Tahoma"/>
                <a:cs typeface="Tahoma"/>
              </a:rPr>
              <a:t>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rson w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 repo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robl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: 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27"/>
              </a:lnSpc>
              <a:spcBef>
                <a:spcPts val="112"/>
              </a:spcBef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os:</a:t>
            </a:r>
            <a:endParaRPr sz="1100">
              <a:latin typeface="Tahoma"/>
              <a:cs typeface="Tahoma"/>
            </a:endParaRPr>
          </a:p>
          <a:p>
            <a:pPr marL="12700" marR="1891686">
              <a:lnSpc>
                <a:spcPts val="1327"/>
              </a:lnSpc>
              <a:spcBef>
                <a:spcPts val="122"/>
              </a:spcBef>
            </a:pP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pe of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Ma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d/ M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: </a:t>
            </a:r>
            <a:endParaRPr sz="1100">
              <a:latin typeface="Tahoma"/>
              <a:cs typeface="Tahoma"/>
            </a:endParaRPr>
          </a:p>
          <a:p>
            <a:pPr marL="12700" marR="1891686">
              <a:lnSpc>
                <a:spcPts val="1327"/>
              </a:lnSpc>
              <a:spcBef>
                <a:spcPts val="124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 #:</a:t>
            </a:r>
            <a:endParaRPr sz="1100">
              <a:latin typeface="Tahoma"/>
              <a:cs typeface="Tahoma"/>
            </a:endParaRPr>
          </a:p>
          <a:p>
            <a:pPr marL="12700" marR="12593">
              <a:lnSpc>
                <a:spcPts val="1315"/>
              </a:lnSpc>
              <a:spcBef>
                <a:spcPts val="190"/>
              </a:spcBef>
            </a:pPr>
            <a:r>
              <a:rPr sz="1650" spc="0" baseline="-2510" dirty="0" smtClean="0">
                <a:latin typeface="Tahoma"/>
                <a:cs typeface="Tahoma"/>
              </a:rPr>
              <a:t>Probl</a:t>
            </a:r>
            <a:r>
              <a:rPr sz="1650" spc="-4" baseline="-2510" dirty="0" smtClean="0">
                <a:latin typeface="Tahoma"/>
                <a:cs typeface="Tahoma"/>
              </a:rPr>
              <a:t>em</a:t>
            </a:r>
            <a:r>
              <a:rPr sz="1650" spc="0" baseline="-2510" dirty="0" smtClean="0">
                <a:latin typeface="Tahoma"/>
                <a:cs typeface="Tahoma"/>
              </a:rPr>
              <a:t>s</a:t>
            </a:r>
            <a:r>
              <a:rPr sz="1650" spc="-9" baseline="-2510" dirty="0" smtClean="0">
                <a:latin typeface="Tahoma"/>
                <a:cs typeface="Tahoma"/>
              </a:rPr>
              <a:t> </a:t>
            </a:r>
            <a:r>
              <a:rPr sz="1650" spc="4" baseline="-2510" dirty="0" smtClean="0">
                <a:latin typeface="Tahoma"/>
                <a:cs typeface="Tahoma"/>
              </a:rPr>
              <a:t>E</a:t>
            </a:r>
            <a:r>
              <a:rPr sz="1650" spc="-4" baseline="-2510" dirty="0" smtClean="0">
                <a:latin typeface="Tahoma"/>
                <a:cs typeface="Tahoma"/>
              </a:rPr>
              <a:t>nc</a:t>
            </a:r>
            <a:r>
              <a:rPr sz="1650" spc="0" baseline="-2510" dirty="0" smtClean="0">
                <a:latin typeface="Tahoma"/>
                <a:cs typeface="Tahoma"/>
              </a:rPr>
              <a:t>o</a:t>
            </a:r>
            <a:r>
              <a:rPr sz="1650" spc="-4" baseline="-2510" dirty="0" smtClean="0">
                <a:latin typeface="Tahoma"/>
                <a:cs typeface="Tahoma"/>
              </a:rPr>
              <a:t>un</a:t>
            </a:r>
            <a:r>
              <a:rPr sz="1650" spc="0" baseline="-2510" dirty="0" smtClean="0">
                <a:latin typeface="Tahoma"/>
                <a:cs typeface="Tahoma"/>
              </a:rPr>
              <a:t>ter</a:t>
            </a:r>
            <a:r>
              <a:rPr sz="1650" spc="-9" baseline="-2510" dirty="0" smtClean="0">
                <a:latin typeface="Tahoma"/>
                <a:cs typeface="Tahoma"/>
              </a:rPr>
              <a:t>e</a:t>
            </a:r>
            <a:r>
              <a:rPr sz="1650" spc="0" baseline="-2510" dirty="0" smtClean="0">
                <a:latin typeface="Tahoma"/>
                <a:cs typeface="Tahoma"/>
              </a:rPr>
              <a:t>d: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860" y="5195050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1460" y="5195050"/>
            <a:ext cx="5778835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  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via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dli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bil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ema</a:t>
            </a:r>
            <a:r>
              <a:rPr sz="1100" spc="0" dirty="0" smtClean="0">
                <a:latin typeface="Tahoma"/>
                <a:cs typeface="Tahoma"/>
              </a:rPr>
              <a:t>il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thro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g</a:t>
            </a:r>
            <a:r>
              <a:rPr sz="1100" spc="0" dirty="0" smtClean="0">
                <a:latin typeface="Tahoma"/>
                <a:cs typeface="Tahoma"/>
              </a:rPr>
              <a:t>h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tails 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ost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Sti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ker fo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860" y="5734800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1460" y="5734800"/>
            <a:ext cx="5779866" cy="340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f</a:t>
            </a:r>
            <a:r>
              <a:rPr sz="1100" b="1" spc="6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the</a:t>
            </a:r>
            <a:r>
              <a:rPr sz="1100" b="1" spc="75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f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m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6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is</a:t>
            </a:r>
            <a:r>
              <a:rPr sz="1100" b="1" spc="59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4" dirty="0" smtClean="0">
                <a:latin typeface="Tahoma"/>
                <a:cs typeface="Tahoma"/>
              </a:rPr>
              <a:t>ple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“A</a:t>
            </a:r>
            <a:r>
              <a:rPr sz="1100" spc="-19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</a:t>
            </a:r>
            <a:r>
              <a:rPr sz="1100" spc="-9" dirty="0" smtClean="0">
                <a:latin typeface="Tahoma"/>
                <a:cs typeface="Tahoma"/>
              </a:rPr>
              <a:t>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chn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”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isolate</a:t>
            </a:r>
            <a:r>
              <a:rPr sz="1100" spc="-2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2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14" dirty="0" smtClean="0">
                <a:latin typeface="Tahoma"/>
                <a:cs typeface="Tahoma"/>
              </a:rPr>
              <a:t>ncer</a:t>
            </a:r>
            <a:r>
              <a:rPr sz="1100" spc="0" dirty="0" smtClean="0">
                <a:latin typeface="Tahoma"/>
                <a:cs typeface="Tahoma"/>
              </a:rPr>
              <a:t>n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pho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rt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thin one ho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ipt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f 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tails.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2860" y="6275820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4.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1460" y="6275820"/>
            <a:ext cx="5778573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f</a:t>
            </a:r>
            <a:r>
              <a:rPr sz="1100" b="1" spc="216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the</a:t>
            </a:r>
            <a:r>
              <a:rPr sz="1100" b="1" spc="221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fo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mat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on</a:t>
            </a:r>
            <a:r>
              <a:rPr sz="1100" b="1" spc="221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is</a:t>
            </a:r>
            <a:r>
              <a:rPr sz="1100" b="1" spc="206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m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rst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rma</a:t>
            </a:r>
            <a:r>
              <a:rPr sz="1100" spc="0" dirty="0" smtClean="0">
                <a:latin typeface="Tahoma"/>
                <a:cs typeface="Tahoma"/>
              </a:rPr>
              <a:t>tion be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chn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assist.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2860" y="6813792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5.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1460" y="6813792"/>
            <a:ext cx="1943415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ur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ng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Su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4" y="7178028"/>
            <a:ext cx="5540215" cy="340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5.1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probl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solv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d,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lls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valid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ss</a:t>
            </a:r>
            <a:endParaRPr sz="1100">
              <a:latin typeface="Tahoma"/>
              <a:cs typeface="Tahoma"/>
            </a:endParaRPr>
          </a:p>
          <a:p>
            <a:pPr marL="251968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of wo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os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9" dirty="0" smtClean="0">
                <a:latin typeface="Tahoma"/>
                <a:cs typeface="Tahoma"/>
              </a:rPr>
              <a:t>k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4" y="7719429"/>
            <a:ext cx="4945163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5.2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robl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m is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ved,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will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one of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fol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ow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-9" dirty="0" smtClean="0">
                <a:latin typeface="Tahoma"/>
                <a:cs typeface="Tahoma"/>
              </a:rPr>
              <a:t>g</a:t>
            </a:r>
            <a:r>
              <a:rPr sz="1100" spc="0" dirty="0" smtClean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354" y="8085189"/>
            <a:ext cx="445130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21031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n-</a:t>
            </a:r>
            <a:r>
              <a:rPr sz="1100" spc="0" dirty="0" smtClean="0">
                <a:latin typeface="Tahoma"/>
                <a:cs typeface="Tahoma"/>
              </a:rPr>
              <a:t>site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pair se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vi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  <a:spcBef>
                <a:spcPts val="48"/>
              </a:spcBef>
            </a:pP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llo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fec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e 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125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pla</a:t>
            </a:r>
            <a:r>
              <a:rPr sz="1100" spc="-4" dirty="0" smtClean="0">
                <a:latin typeface="Tahoma"/>
                <a:cs typeface="Tahoma"/>
              </a:rPr>
              <a:t>cemen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item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pho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rt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insta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860" y="8818183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6.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1460" y="8818183"/>
            <a:ext cx="5777573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step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5.2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probl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solved,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lls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lid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ss of wo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los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ket.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30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303274" y="3098546"/>
            <a:ext cx="2181098" cy="0"/>
          </a:xfrm>
          <a:custGeom>
            <a:avLst/>
            <a:gdLst/>
            <a:ahLst/>
            <a:cxnLst/>
            <a:rect l="l" t="t" r="r" b="b"/>
            <a:pathLst>
              <a:path w="2181098">
                <a:moveTo>
                  <a:pt x="0" y="0"/>
                </a:moveTo>
                <a:lnTo>
                  <a:pt x="218109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4499" y="3098546"/>
            <a:ext cx="6095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0595" y="3098546"/>
            <a:ext cx="3432683" cy="0"/>
          </a:xfrm>
          <a:custGeom>
            <a:avLst/>
            <a:gdLst/>
            <a:ahLst/>
            <a:cxnLst/>
            <a:rect l="l" t="t" r="r" b="b"/>
            <a:pathLst>
              <a:path w="3432683">
                <a:moveTo>
                  <a:pt x="0" y="0"/>
                </a:moveTo>
                <a:lnTo>
                  <a:pt x="343268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3415029"/>
            <a:ext cx="4114800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3274" y="3409823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3642" y="3409823"/>
            <a:ext cx="3429635" cy="0"/>
          </a:xfrm>
          <a:custGeom>
            <a:avLst/>
            <a:gdLst/>
            <a:ahLst/>
            <a:cxnLst/>
            <a:rect l="l" t="t" r="r" b="b"/>
            <a:pathLst>
              <a:path w="3429635">
                <a:moveTo>
                  <a:pt x="0" y="0"/>
                </a:moveTo>
                <a:lnTo>
                  <a:pt x="3429635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8374" y="5593080"/>
            <a:ext cx="3730625" cy="1847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3274" y="5575426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1451" y="5576951"/>
            <a:ext cx="6096" cy="0"/>
          </a:xfrm>
          <a:custGeom>
            <a:avLst/>
            <a:gdLst/>
            <a:ahLst/>
            <a:cxnLst/>
            <a:rect l="l" t="t" r="r" b="b"/>
            <a:pathLst>
              <a:path w="6096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87547" y="5575426"/>
            <a:ext cx="3435730" cy="0"/>
          </a:xfrm>
          <a:custGeom>
            <a:avLst/>
            <a:gdLst/>
            <a:ahLst/>
            <a:cxnLst/>
            <a:rect l="l" t="t" r="r" b="b"/>
            <a:pathLst>
              <a:path w="3435730">
                <a:moveTo>
                  <a:pt x="0" y="0"/>
                </a:moveTo>
                <a:lnTo>
                  <a:pt x="343573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0226" y="3095498"/>
            <a:ext cx="0" cy="4366895"/>
          </a:xfrm>
          <a:custGeom>
            <a:avLst/>
            <a:gdLst/>
            <a:ahLst/>
            <a:cxnLst/>
            <a:rect l="l" t="t" r="r" b="b"/>
            <a:pathLst>
              <a:path h="4366895">
                <a:moveTo>
                  <a:pt x="0" y="0"/>
                </a:moveTo>
                <a:lnTo>
                  <a:pt x="0" y="4366895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3274" y="7459345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6181" y="3406775"/>
            <a:ext cx="0" cy="4055618"/>
          </a:xfrm>
          <a:custGeom>
            <a:avLst/>
            <a:gdLst/>
            <a:ahLst/>
            <a:cxnLst/>
            <a:rect l="l" t="t" r="r" b="b"/>
            <a:pathLst>
              <a:path h="4055618">
                <a:moveTo>
                  <a:pt x="0" y="0"/>
                </a:moveTo>
                <a:lnTo>
                  <a:pt x="0" y="405561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7547" y="7459345"/>
            <a:ext cx="3435730" cy="0"/>
          </a:xfrm>
          <a:custGeom>
            <a:avLst/>
            <a:gdLst/>
            <a:ahLst/>
            <a:cxnLst/>
            <a:rect l="l" t="t" r="r" b="b"/>
            <a:pathLst>
              <a:path w="3435730">
                <a:moveTo>
                  <a:pt x="0" y="0"/>
                </a:moveTo>
                <a:lnTo>
                  <a:pt x="343573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6326" y="3095497"/>
            <a:ext cx="0" cy="4366895"/>
          </a:xfrm>
          <a:custGeom>
            <a:avLst/>
            <a:gdLst/>
            <a:ahLst/>
            <a:cxnLst/>
            <a:rect l="l" t="t" r="r" b="b"/>
            <a:pathLst>
              <a:path h="4366895">
                <a:moveTo>
                  <a:pt x="0" y="0"/>
                </a:moveTo>
                <a:lnTo>
                  <a:pt x="0" y="4366895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2004" y="2713945"/>
            <a:ext cx="2585643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qu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ip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7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1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9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300" b="1" spc="-6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Sc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0226" y="3098546"/>
            <a:ext cx="5626100" cy="311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0"/>
              </a:spcBef>
            </a:pPr>
            <a:endParaRPr sz="950"/>
          </a:p>
          <a:p>
            <a:pPr marL="1967509" marR="1966445" algn="ctr">
              <a:lnSpc>
                <a:spcPct val="100585"/>
              </a:lnSpc>
            </a:pP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-25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4" dirty="0" smtClean="0">
                <a:latin typeface="Tahoma"/>
                <a:cs typeface="Tahoma"/>
              </a:rPr>
              <a:t>m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ry 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f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q</a:t>
            </a:r>
            <a:r>
              <a:rPr sz="1100" b="1" spc="0" dirty="0" smtClean="0">
                <a:latin typeface="Tahoma"/>
                <a:cs typeface="Tahoma"/>
              </a:rPr>
              <a:t>u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0226" y="3409823"/>
            <a:ext cx="2185955" cy="216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21792">
              <a:lnSpc>
                <a:spcPct val="100585"/>
              </a:lnSpc>
              <a:spcBef>
                <a:spcPts val="4115"/>
              </a:spcBef>
            </a:pPr>
            <a:r>
              <a:rPr sz="1100" spc="0" dirty="0" smtClean="0">
                <a:latin typeface="Tahoma"/>
                <a:cs typeface="Tahoma"/>
              </a:rPr>
              <a:t>8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Ho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PC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81" y="3409823"/>
            <a:ext cx="3440144" cy="216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300226" y="5575426"/>
            <a:ext cx="2185955" cy="1883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67868" marR="455557" indent="108204">
              <a:lnSpc>
                <a:spcPts val="1327"/>
              </a:lnSpc>
              <a:spcBef>
                <a:spcPts val="3337"/>
              </a:spcBef>
            </a:pPr>
            <a:r>
              <a:rPr sz="1100" spc="0" dirty="0" smtClean="0">
                <a:latin typeface="Tahoma"/>
                <a:cs typeface="Tahoma"/>
              </a:rPr>
              <a:t>42 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k</a:t>
            </a:r>
            <a:r>
              <a:rPr sz="1100" spc="0" dirty="0" smtClean="0">
                <a:latin typeface="Tahoma"/>
                <a:cs typeface="Tahoma"/>
              </a:rPr>
              <a:t>top </a:t>
            </a:r>
            <a:endParaRPr sz="1100">
              <a:latin typeface="Tahoma"/>
              <a:cs typeface="Tahoma"/>
            </a:endParaRPr>
          </a:p>
          <a:p>
            <a:pPr marL="467868" marR="455557">
              <a:lnSpc>
                <a:spcPts val="1327"/>
              </a:lnSpc>
              <a:spcBef>
                <a:spcPts val="189"/>
              </a:spcBef>
            </a:pPr>
            <a:r>
              <a:rPr sz="1100" spc="0" dirty="0" smtClean="0">
                <a:latin typeface="Tahoma"/>
                <a:cs typeface="Tahoma"/>
              </a:rPr>
              <a:t>virtu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liz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tion/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ss </a:t>
            </a:r>
            <a:endParaRPr sz="1100">
              <a:latin typeface="Tahoma"/>
              <a:cs typeface="Tahoma"/>
            </a:endParaRPr>
          </a:p>
          <a:p>
            <a:pPr marL="467868" marR="455557">
              <a:lnSpc>
                <a:spcPts val="1327"/>
              </a:lnSpc>
              <a:spcBef>
                <a:spcPts val="189"/>
              </a:spcBef>
            </a:pP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9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ls/t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in c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86181" y="5575426"/>
            <a:ext cx="3440144" cy="1883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5510" y="2960052"/>
            <a:ext cx="2806065" cy="0"/>
          </a:xfrm>
          <a:custGeom>
            <a:avLst/>
            <a:gdLst/>
            <a:ahLst/>
            <a:cxnLst/>
            <a:rect l="l" t="t" r="r" b="b"/>
            <a:pathLst>
              <a:path w="2806065">
                <a:moveTo>
                  <a:pt x="0" y="0"/>
                </a:moveTo>
                <a:lnTo>
                  <a:pt x="2806065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42410" y="2960052"/>
            <a:ext cx="2793999" cy="0"/>
          </a:xfrm>
          <a:custGeom>
            <a:avLst/>
            <a:gdLst/>
            <a:ahLst/>
            <a:cxnLst/>
            <a:rect l="l" t="t" r="r" b="b"/>
            <a:pathLst>
              <a:path w="2793999">
                <a:moveTo>
                  <a:pt x="0" y="0"/>
                </a:moveTo>
                <a:lnTo>
                  <a:pt x="2793999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92860" y="1150321"/>
            <a:ext cx="1794747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v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sp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62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me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2860" y="1541641"/>
            <a:ext cx="5998353" cy="688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98" algn="just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ognize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po</a:t>
            </a:r>
            <a:r>
              <a:rPr sz="1100" spc="-9" dirty="0" smtClean="0">
                <a:latin typeface="Tahoma"/>
                <a:cs typeface="Tahoma"/>
              </a:rPr>
              <a:t>rt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ping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</a:t>
            </a:r>
            <a:r>
              <a:rPr sz="1100" spc="-14" dirty="0" smtClean="0">
                <a:latin typeface="Tahoma"/>
                <a:cs typeface="Tahoma"/>
              </a:rPr>
              <a:t>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9" dirty="0" smtClean="0">
                <a:latin typeface="Tahoma"/>
                <a:cs typeface="Tahoma"/>
              </a:rPr>
              <a:t>u</a:t>
            </a:r>
            <a:r>
              <a:rPr sz="1100" spc="-4" dirty="0" smtClean="0">
                <a:latin typeface="Tahoma"/>
                <a:cs typeface="Tahoma"/>
              </a:rPr>
              <a:t>nn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ity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1</a:t>
            </a:r>
            <a:r>
              <a:rPr sz="1100" spc="-4" dirty="0" smtClean="0">
                <a:latin typeface="Tahoma"/>
                <a:cs typeface="Tahoma"/>
              </a:rPr>
              <a:t>0</a:t>
            </a:r>
            <a:r>
              <a:rPr sz="1100" spc="-14" dirty="0" smtClean="0">
                <a:latin typeface="Tahoma"/>
                <a:cs typeface="Tahoma"/>
              </a:rPr>
              <a:t>0</a:t>
            </a:r>
            <a:r>
              <a:rPr sz="1100" spc="0" dirty="0" smtClean="0">
                <a:latin typeface="Tahoma"/>
                <a:cs typeface="Tahoma"/>
              </a:rPr>
              <a:t>%</a:t>
            </a:r>
            <a:endParaRPr sz="1100">
              <a:latin typeface="Tahoma"/>
              <a:cs typeface="Tahoma"/>
            </a:endParaRPr>
          </a:p>
          <a:p>
            <a:pPr marL="18796" algn="just">
              <a:lnSpc>
                <a:spcPct val="104106"/>
              </a:lnSpc>
            </a:pP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time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 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rovide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 possible tim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5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 this 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roj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ipi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der the 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spon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e tim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70633" y="2625205"/>
            <a:ext cx="1099974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y</a:t>
            </a:r>
            <a:r>
              <a:rPr sz="1100" b="1" spc="0" dirty="0" smtClean="0">
                <a:latin typeface="Tahoma"/>
                <a:cs typeface="Tahoma"/>
              </a:rPr>
              <a:t>pe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96993" y="2625205"/>
            <a:ext cx="1106521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nse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m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2964" y="3233662"/>
            <a:ext cx="184694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 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98163" y="3233662"/>
            <a:ext cx="223757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thin 1 ho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 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 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pt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ort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99687" y="3637522"/>
            <a:ext cx="2609599" cy="346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3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thin 72 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rs 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ted 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port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  <a:spcBef>
                <a:spcPts val="37"/>
              </a:spcBef>
            </a:pP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r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1440" y="3818878"/>
            <a:ext cx="101538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rt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2964" y="4210546"/>
            <a:ext cx="168474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site 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(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ithin c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8163" y="4210546"/>
            <a:ext cx="2762449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thin 24 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rs 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no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 of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98163" y="4571734"/>
            <a:ext cx="2219841" cy="348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thin 48 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rs 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no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 of</a:t>
            </a:r>
            <a:endParaRPr sz="1100">
              <a:latin typeface="Tahoma"/>
              <a:cs typeface="Tahoma"/>
            </a:endParaRPr>
          </a:p>
          <a:p>
            <a:pPr marL="14224" marR="21031">
              <a:lnSpc>
                <a:spcPct val="100585"/>
              </a:lnSpc>
              <a:spcBef>
                <a:spcPts val="48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2964" y="4754614"/>
            <a:ext cx="213284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site 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(provin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/r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2860" y="5302762"/>
            <a:ext cx="192905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Se</a:t>
            </a:r>
            <a:r>
              <a:rPr sz="11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vice R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po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g R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100" b="1" spc="-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100" b="1" spc="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100" b="1" spc="0" dirty="0" smtClean="0">
                <a:solidFill>
                  <a:srgbClr val="4F81BC"/>
                </a:solidFill>
                <a:latin typeface="Cambria"/>
                <a:cs typeface="Cambria"/>
              </a:rPr>
              <a:t>ders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04" y="5684064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9154" y="5681460"/>
            <a:ext cx="2261078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All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s/s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4870" y="5681460"/>
            <a:ext cx="3266158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1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Supp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1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ly.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try</a:t>
            </a:r>
            <a:r>
              <a:rPr sz="1100" spc="12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9154" y="5855196"/>
            <a:ext cx="5541336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/r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odify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te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 your ow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ny</a:t>
            </a:r>
            <a:r>
              <a:rPr sz="1100" b="1" spc="9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nauth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ze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9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4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m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g</a:t>
            </a:r>
            <a:r>
              <a:rPr sz="1100" b="1" spc="9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or</a:t>
            </a:r>
            <a:r>
              <a:rPr sz="1100" b="1" spc="8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9" dirty="0" smtClean="0">
                <a:latin typeface="Tahoma"/>
                <a:cs typeface="Tahoma"/>
              </a:rPr>
              <a:t>in</a:t>
            </a:r>
            <a:r>
              <a:rPr sz="1100" b="1" spc="0" dirty="0" smtClean="0">
                <a:latin typeface="Tahoma"/>
                <a:cs typeface="Tahoma"/>
              </a:rPr>
              <a:t>g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b="1" spc="0" dirty="0" smtClean="0">
                <a:latin typeface="Tahoma"/>
                <a:cs typeface="Tahoma"/>
              </a:rPr>
              <a:t>of u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its 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all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aut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ma</a:t>
            </a:r>
            <a:r>
              <a:rPr sz="1100" b="1" spc="-9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9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ly </a:t>
            </a:r>
            <a:r>
              <a:rPr sz="1100" b="1" spc="-9" dirty="0" smtClean="0">
                <a:latin typeface="Tahoma"/>
                <a:cs typeface="Tahoma"/>
              </a:rPr>
              <a:t>v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d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he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warr</a:t>
            </a:r>
            <a:r>
              <a:rPr sz="1100" b="1" spc="-9" dirty="0" smtClean="0">
                <a:latin typeface="Tahoma"/>
                <a:cs typeface="Tahoma"/>
              </a:rPr>
              <a:t>an</a:t>
            </a:r>
            <a:r>
              <a:rPr sz="1100" b="1" spc="0" dirty="0" smtClean="0">
                <a:latin typeface="Tahoma"/>
                <a:cs typeface="Tahoma"/>
              </a:rPr>
              <a:t>ty.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604" y="6403392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9154" y="6400788"/>
            <a:ext cx="5541691" cy="513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All</a:t>
            </a:r>
            <a:r>
              <a:rPr sz="1100" spc="2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ports/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nce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7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2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2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2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2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283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r>
              <a:rPr sz="1100" spc="2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ly.</a:t>
            </a:r>
            <a:r>
              <a:rPr sz="1100" spc="303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rv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 </a:t>
            </a:r>
            <a:r>
              <a:rPr sz="1100" b="1" spc="3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partn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rs 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wh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  <a:p>
            <a:pPr marL="12700" marR="11247">
              <a:lnSpc>
                <a:spcPct val="102698"/>
              </a:lnSpc>
            </a:pP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ted</a:t>
            </a:r>
            <a:r>
              <a:rPr sz="1100" b="1" spc="100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14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ns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al</a:t>
            </a:r>
            <a:r>
              <a:rPr sz="1100" b="1" spc="-4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9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and</a:t>
            </a:r>
            <a:r>
              <a:rPr sz="1100" b="1" spc="109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rai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g</a:t>
            </a:r>
            <a:r>
              <a:rPr sz="1100" b="1" spc="9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1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ot</a:t>
            </a:r>
            <a:r>
              <a:rPr sz="1100" b="1" spc="10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au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h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ized</a:t>
            </a:r>
            <a:r>
              <a:rPr sz="1100" b="1" spc="9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to</a:t>
            </a:r>
            <a:r>
              <a:rPr sz="1100" b="1" spc="9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10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ai</a:t>
            </a:r>
            <a:r>
              <a:rPr sz="1100" b="1" spc="0" dirty="0" smtClean="0">
                <a:latin typeface="Tahoma"/>
                <a:cs typeface="Tahoma"/>
              </a:rPr>
              <a:t>r w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th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ut 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oti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f</a:t>
            </a:r>
            <a:r>
              <a:rPr sz="1100" b="1" spc="-14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om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he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-14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pp</a:t>
            </a:r>
            <a:r>
              <a:rPr sz="1100" b="1" spc="-4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154" y="7112496"/>
            <a:ext cx="5540007" cy="514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rg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d/or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ges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ncu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tso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pair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</a:t>
            </a:r>
            <a:endParaRPr sz="1100">
              <a:latin typeface="Tahoma"/>
              <a:cs typeface="Tahoma"/>
            </a:endParaRPr>
          </a:p>
          <a:p>
            <a:pPr marL="18796" marR="7474">
              <a:lnSpc>
                <a:spcPct val="103603"/>
              </a:lnSpc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duly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ssig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at</a:t>
            </a:r>
            <a:r>
              <a:rPr sz="1100" b="1" spc="13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the</a:t>
            </a:r>
            <a:r>
              <a:rPr sz="1100" b="1" spc="149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x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nse</a:t>
            </a:r>
            <a:r>
              <a:rPr sz="1100" b="1" spc="14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</a:t>
            </a:r>
            <a:r>
              <a:rPr sz="1100" b="1" spc="14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4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l</a:t>
            </a:r>
            <a:r>
              <a:rPr sz="1100" b="1" spc="149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d </a:t>
            </a:r>
            <a:r>
              <a:rPr sz="1100" b="1" spc="-4" dirty="0" smtClean="0">
                <a:latin typeface="Tahoma"/>
                <a:cs typeface="Tahoma"/>
              </a:rPr>
              <a:t>s</a:t>
            </a:r>
            <a:r>
              <a:rPr sz="1100" b="1" spc="0" dirty="0" smtClean="0">
                <a:latin typeface="Tahoma"/>
                <a:cs typeface="Tahoma"/>
              </a:rPr>
              <a:t>hall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v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id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14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q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pm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 w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rran</a:t>
            </a:r>
            <a:r>
              <a:rPr sz="1100" b="1" spc="-9" dirty="0" smtClean="0">
                <a:latin typeface="Tahoma"/>
                <a:cs typeface="Tahoma"/>
              </a:rPr>
              <a:t>t</a:t>
            </a:r>
            <a:r>
              <a:rPr sz="1100" b="1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7834809"/>
            <a:ext cx="95504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54" y="7832205"/>
            <a:ext cx="5542764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thority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ic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s/</a:t>
            </a:r>
            <a:r>
              <a:rPr sz="1100" spc="-4" dirty="0" smtClean="0">
                <a:latin typeface="Tahoma"/>
                <a:cs typeface="Tahoma"/>
              </a:rPr>
              <a:t>re</a:t>
            </a:r>
            <a:r>
              <a:rPr sz="1100" spc="0" dirty="0" smtClean="0">
                <a:latin typeface="Tahoma"/>
                <a:cs typeface="Tahoma"/>
              </a:rPr>
              <a:t>pai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s/p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llo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 on</a:t>
            </a:r>
            <a:r>
              <a:rPr sz="1100" spc="-1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5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e-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im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6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tr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sa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39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bas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s</a:t>
            </a:r>
            <a:r>
              <a:rPr sz="1100" b="1" spc="3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onl</a:t>
            </a:r>
            <a:r>
              <a:rPr sz="1100" b="1" spc="-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154" y="8005941"/>
            <a:ext cx="63628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’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1559" y="8005941"/>
            <a:ext cx="4767795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</a:t>
            </a:r>
            <a:r>
              <a:rPr sz="1100" spc="-4" dirty="0" smtClean="0">
                <a:latin typeface="Tahoma"/>
                <a:cs typeface="Tahoma"/>
              </a:rPr>
              <a:t>nne</a:t>
            </a:r>
            <a:r>
              <a:rPr sz="1100" spc="0" dirty="0" smtClean="0">
                <a:latin typeface="Tahoma"/>
                <a:cs typeface="Tahoma"/>
              </a:rPr>
              <a:t>l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ld 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y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ou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eac</a:t>
            </a:r>
            <a:r>
              <a:rPr sz="1100" spc="0" dirty="0" smtClean="0">
                <a:latin typeface="Tahoma"/>
                <a:cs typeface="Tahoma"/>
              </a:rPr>
              <a:t>h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site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54" y="8181201"/>
            <a:ext cx="1214887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visit/r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/p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llo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8554137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4" y="8551533"/>
            <a:ext cx="324271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llo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ld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8922894"/>
            <a:ext cx="95504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8920291"/>
            <a:ext cx="5542657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19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/p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llo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9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9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pplier.</a:t>
            </a:r>
            <a:r>
              <a:rPr sz="1100" spc="218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510" y="2820352"/>
            <a:ext cx="28060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42410" y="2820352"/>
            <a:ext cx="27939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59154" y="639179"/>
            <a:ext cx="5538464" cy="337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4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rt</a:t>
            </a:r>
            <a:r>
              <a:rPr sz="1100" b="1" spc="-14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in</a:t>
            </a:r>
            <a:r>
              <a:rPr sz="1100" b="1" spc="39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-9" dirty="0" smtClean="0">
                <a:latin typeface="Tahoma"/>
                <a:cs typeface="Tahoma"/>
              </a:rPr>
              <a:t>u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rs</a:t>
            </a:r>
            <a:r>
              <a:rPr sz="1100" b="1" spc="4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or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h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icians</a:t>
            </a:r>
            <a:r>
              <a:rPr sz="1100" b="1" spc="4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if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y</a:t>
            </a:r>
            <a:r>
              <a:rPr sz="1100" b="1" spc="0" dirty="0" smtClean="0">
                <a:latin typeface="Tahoma"/>
                <a:cs typeface="Tahoma"/>
              </a:rPr>
              <a:t>ou</a:t>
            </a:r>
            <a:r>
              <a:rPr sz="1100" b="1" spc="3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have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ot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-4" dirty="0" smtClean="0">
                <a:latin typeface="Tahoma"/>
                <a:cs typeface="Tahoma"/>
              </a:rPr>
              <a:t>ec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iv</a:t>
            </a:r>
            <a:r>
              <a:rPr sz="1100" b="1" spc="-9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y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54" dirty="0" smtClean="0">
                <a:latin typeface="Tahoma"/>
                <a:cs typeface="Tahoma"/>
              </a:rPr>
              <a:t> </a:t>
            </a:r>
            <a:r>
              <a:rPr sz="1100" b="1" spc="-14" dirty="0" smtClean="0">
                <a:latin typeface="Tahoma"/>
                <a:cs typeface="Tahoma"/>
              </a:rPr>
              <a:t>f</a:t>
            </a:r>
            <a:r>
              <a:rPr sz="1100" b="1" spc="-9" dirty="0" smtClean="0">
                <a:latin typeface="Tahoma"/>
                <a:cs typeface="Tahoma"/>
              </a:rPr>
              <a:t>ro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b="1" spc="0" dirty="0" smtClean="0">
                <a:latin typeface="Tahoma"/>
                <a:cs typeface="Tahoma"/>
              </a:rPr>
              <a:t>the Su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l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1180453"/>
            <a:ext cx="3826699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n in dou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l t</a:t>
            </a:r>
            <a:r>
              <a:rPr sz="1100" b="1" spc="-9" dirty="0" smtClean="0">
                <a:latin typeface="Tahoma"/>
                <a:cs typeface="Tahoma"/>
              </a:rPr>
              <a:t>h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Supp</a:t>
            </a:r>
            <a:r>
              <a:rPr sz="1100" b="1" spc="-9" dirty="0" smtClean="0">
                <a:latin typeface="Tahoma"/>
                <a:cs typeface="Tahoma"/>
              </a:rPr>
              <a:t>l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r’s</a:t>
            </a:r>
            <a:r>
              <a:rPr sz="1100" b="1" spc="-4" dirty="0" smtClean="0">
                <a:latin typeface="Tahoma"/>
                <a:cs typeface="Tahoma"/>
              </a:rPr>
              <a:t> C</a:t>
            </a:r>
            <a:r>
              <a:rPr sz="1100" b="1" spc="0" dirty="0" smtClean="0">
                <a:latin typeface="Tahoma"/>
                <a:cs typeface="Tahoma"/>
              </a:rPr>
              <a:t>us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 </a:t>
            </a:r>
            <a:r>
              <a:rPr sz="1100" b="1" spc="-14" dirty="0" smtClean="0">
                <a:latin typeface="Tahoma"/>
                <a:cs typeface="Tahoma"/>
              </a:rPr>
              <a:t>S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rv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2860" y="1679149"/>
            <a:ext cx="1811913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Ca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2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of</a:t>
            </a:r>
            <a:r>
              <a:rPr sz="1300" b="1" spc="-1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V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32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W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2860" y="2070469"/>
            <a:ext cx="6000001" cy="1790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979" algn="just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low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enc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1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ools</a:t>
            </a:r>
            <a:r>
              <a:rPr sz="1100" spc="1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19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8796" algn="just">
              <a:lnSpc>
                <a:spcPct val="104106"/>
              </a:lnSpc>
            </a:pP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is voi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3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ost</a:t>
            </a:r>
            <a:r>
              <a:rPr sz="1100" spc="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me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8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voi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 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ted by</a:t>
            </a:r>
            <a:r>
              <a:rPr sz="1100" spc="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si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y fo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du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 stated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this </a:t>
            </a:r>
            <a:r>
              <a:rPr sz="1100" spc="-4" dirty="0" smtClean="0">
                <a:latin typeface="Tahoma"/>
                <a:cs typeface="Tahoma"/>
              </a:rPr>
              <a:t>manua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ping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v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rio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tat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bo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4895902" algn="just">
              <a:lnSpc>
                <a:spcPct val="100585"/>
              </a:lnSpc>
              <a:spcBef>
                <a:spcPts val="65"/>
              </a:spcBef>
            </a:pP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ter 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</a:t>
            </a:r>
            <a:endParaRPr sz="1100">
              <a:latin typeface="Tahoma"/>
              <a:cs typeface="Tahoma"/>
            </a:endParaRPr>
          </a:p>
          <a:p>
            <a:pPr marL="12700" marR="2451899" algn="just">
              <a:lnSpc>
                <a:spcPct val="100585"/>
              </a:lnSpc>
              <a:spcBef>
                <a:spcPts val="125"/>
              </a:spcBef>
            </a:pPr>
            <a:r>
              <a:rPr sz="1100" spc="-4" dirty="0" smtClean="0">
                <a:latin typeface="Tahoma"/>
                <a:cs typeface="Tahoma"/>
              </a:rPr>
              <a:t>2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tri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 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 </a:t>
            </a:r>
            <a:r>
              <a:rPr sz="1100" spc="-4" dirty="0" smtClean="0">
                <a:latin typeface="Tahoma"/>
                <a:cs typeface="Tahoma"/>
              </a:rPr>
              <a:t>cau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9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 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s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 marR="3731931" algn="just">
              <a:lnSpc>
                <a:spcPct val="100585"/>
              </a:lnSpc>
              <a:spcBef>
                <a:spcPts val="110"/>
              </a:spcBef>
            </a:pPr>
            <a:r>
              <a:rPr sz="1100" spc="-4" dirty="0" smtClean="0">
                <a:latin typeface="Tahoma"/>
                <a:cs typeface="Tahoma"/>
              </a:rPr>
              <a:t>3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m</a:t>
            </a:r>
            <a:endParaRPr sz="1100">
              <a:latin typeface="Tahoma"/>
              <a:cs typeface="Tahoma"/>
            </a:endParaRPr>
          </a:p>
          <a:p>
            <a:pPr marL="12700" marR="2503092" algn="just">
              <a:lnSpc>
                <a:spcPct val="100585"/>
              </a:lnSpc>
              <a:spcBef>
                <a:spcPts val="125"/>
              </a:spcBef>
            </a:pPr>
            <a:r>
              <a:rPr sz="1100" spc="-4" dirty="0" smtClean="0">
                <a:latin typeface="Tahoma"/>
                <a:cs typeface="Tahoma"/>
              </a:rPr>
              <a:t>4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Unau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pair usi</a:t>
            </a:r>
            <a:r>
              <a:rPr sz="1100" spc="-1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ir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1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-1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vi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e c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endParaRPr sz="1100">
              <a:latin typeface="Tahoma"/>
              <a:cs typeface="Tahoma"/>
            </a:endParaRPr>
          </a:p>
          <a:p>
            <a:pPr marL="12700" marR="1503342" algn="just">
              <a:lnSpc>
                <a:spcPct val="100585"/>
              </a:lnSpc>
              <a:spcBef>
                <a:spcPts val="125"/>
              </a:spcBef>
            </a:pPr>
            <a:r>
              <a:rPr sz="1100" spc="-4" dirty="0" smtClean="0">
                <a:latin typeface="Tahoma"/>
                <a:cs typeface="Tahoma"/>
              </a:rPr>
              <a:t>5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Dama</a:t>
            </a:r>
            <a:r>
              <a:rPr sz="1100" spc="0" dirty="0" smtClean="0">
                <a:latin typeface="Tahoma"/>
                <a:cs typeface="Tahoma"/>
              </a:rPr>
              <a:t>ge </a:t>
            </a:r>
            <a:r>
              <a:rPr sz="1100" spc="-4" dirty="0" smtClean="0">
                <a:latin typeface="Tahoma"/>
                <a:cs typeface="Tahoma"/>
              </a:rPr>
              <a:t>cau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insta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 of u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oved a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ssori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or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softw</a:t>
            </a:r>
            <a:r>
              <a:rPr sz="1100" spc="-9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 marR="2473716" algn="just">
              <a:lnSpc>
                <a:spcPct val="100585"/>
              </a:lnSpc>
              <a:spcBef>
                <a:spcPts val="110"/>
              </a:spcBef>
            </a:pPr>
            <a:r>
              <a:rPr sz="1100" spc="-4" dirty="0" smtClean="0">
                <a:latin typeface="Tahoma"/>
                <a:cs typeface="Tahoma"/>
              </a:rPr>
              <a:t>6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Dama</a:t>
            </a:r>
            <a:r>
              <a:rPr sz="1100" spc="0" dirty="0" smtClean="0">
                <a:latin typeface="Tahoma"/>
                <a:cs typeface="Tahoma"/>
              </a:rPr>
              <a:t>ge </a:t>
            </a:r>
            <a:r>
              <a:rPr sz="1100" spc="-4" dirty="0" smtClean="0">
                <a:latin typeface="Tahoma"/>
                <a:cs typeface="Tahoma"/>
              </a:rPr>
              <a:t>cau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u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difi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 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860" y="4207842"/>
            <a:ext cx="320483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qu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pme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M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-14" dirty="0" smtClean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nance</a:t>
            </a: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 a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nd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C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a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re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ps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4614406"/>
            <a:ext cx="2963136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n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dust.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4984738"/>
            <a:ext cx="3345507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 not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llow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food</a:t>
            </a:r>
            <a:r>
              <a:rPr sz="1100" spc="-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nea</a:t>
            </a:r>
            <a:r>
              <a:rPr sz="1100" spc="0" dirty="0" smtClean="0">
                <a:latin typeface="Tahoma"/>
                <a:cs typeface="Tahoma"/>
              </a:rPr>
              <a:t>r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co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put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5356594"/>
            <a:ext cx="5768577" cy="339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plugged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PS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ting.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PS</a:t>
            </a:r>
            <a:r>
              <a:rPr sz="1100" spc="1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prot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your</a:t>
            </a:r>
            <a:endParaRPr sz="1100">
              <a:latin typeface="Tahoma"/>
              <a:cs typeface="Tahoma"/>
            </a:endParaRPr>
          </a:p>
          <a:p>
            <a:pPr marL="241249" marR="2142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den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fl</a:t>
            </a:r>
            <a:r>
              <a:rPr sz="1100" spc="-4" dirty="0" smtClean="0">
                <a:latin typeface="Tahoma"/>
                <a:cs typeface="Tahoma"/>
              </a:rPr>
              <a:t>uc</a:t>
            </a:r>
            <a:r>
              <a:rPr sz="1100" spc="0" dirty="0" smtClean="0">
                <a:latin typeface="Tahoma"/>
                <a:cs typeface="Tahoma"/>
              </a:rPr>
              <a:t>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tions/o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tag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900916"/>
            <a:ext cx="1695323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UPS 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rg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6271248"/>
            <a:ext cx="5769474" cy="3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0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origi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9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gu</a:t>
            </a:r>
            <a:r>
              <a:rPr sz="1100" spc="-4" dirty="0" smtClean="0">
                <a:latin typeface="Tahoma"/>
                <a:cs typeface="Tahoma"/>
              </a:rPr>
              <a:t>ra</a:t>
            </a:r>
            <a:r>
              <a:rPr sz="1100" spc="0" dirty="0" smtClean="0">
                <a:latin typeface="Tahoma"/>
                <a:cs typeface="Tahoma"/>
              </a:rPr>
              <a:t>tio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Avo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stalli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unau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d/or</a:t>
            </a:r>
            <a:endParaRPr sz="1100">
              <a:latin typeface="Tahoma"/>
              <a:cs typeface="Tahoma"/>
            </a:endParaRPr>
          </a:p>
          <a:p>
            <a:pPr marL="241249" marR="2142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li</a:t>
            </a:r>
            <a:r>
              <a:rPr sz="1100" spc="-4" dirty="0" smtClean="0">
                <a:latin typeface="Tahoma"/>
                <a:cs typeface="Tahoma"/>
              </a:rPr>
              <a:t>cen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d/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ir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 soft</a:t>
            </a:r>
            <a:r>
              <a:rPr sz="1100" spc="-14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818364"/>
            <a:ext cx="3268535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Al</a:t>
            </a:r>
            <a:r>
              <a:rPr sz="1100" spc="-4" dirty="0" smtClean="0">
                <a:latin typeface="Tahoma"/>
                <a:cs typeface="Tahoma"/>
              </a:rPr>
              <a:t>wa</a:t>
            </a:r>
            <a:r>
              <a:rPr sz="1100" spc="0" dirty="0" smtClean="0">
                <a:latin typeface="Tahoma"/>
                <a:cs typeface="Tahoma"/>
              </a:rPr>
              <a:t>ys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your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vi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 softw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up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4" dirty="0" smtClean="0">
                <a:latin typeface="Tahoma"/>
                <a:cs typeface="Tahoma"/>
              </a:rPr>
              <a:t> d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860" y="7182600"/>
            <a:ext cx="6006364" cy="340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849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dy</a:t>
            </a:r>
            <a:r>
              <a:rPr sz="1100" spc="1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cumen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iliti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1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uc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roo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tri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 is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de.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32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0437" y="1484629"/>
            <a:ext cx="5436108" cy="6021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860" y="645619"/>
            <a:ext cx="4551530" cy="542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88">
              <a:lnSpc>
                <a:spcPts val="1505"/>
              </a:lnSpc>
              <a:spcBef>
                <a:spcPts val="75"/>
              </a:spcBef>
            </a:pP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D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o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cum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400" b="1" spc="-4" dirty="0" smtClean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s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re</a:t>
            </a:r>
            <a:r>
              <a:rPr sz="1400" b="1" spc="-14" dirty="0" smtClean="0">
                <a:solidFill>
                  <a:srgbClr val="365F91"/>
                </a:solidFill>
                <a:latin typeface="Cambria"/>
                <a:cs typeface="Cambria"/>
              </a:rPr>
              <a:t>q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u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r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ed f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o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r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spc="4" dirty="0" smtClean="0">
                <a:solidFill>
                  <a:srgbClr val="365F91"/>
                </a:solidFill>
                <a:latin typeface="Cambria"/>
                <a:cs typeface="Cambria"/>
              </a:rPr>
              <a:t>d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el</a:t>
            </a:r>
            <a:r>
              <a:rPr sz="1400" b="1" spc="-9" dirty="0" smtClean="0">
                <a:solidFill>
                  <a:srgbClr val="365F91"/>
                </a:solidFill>
                <a:latin typeface="Cambria"/>
                <a:cs typeface="Cambria"/>
              </a:rPr>
              <a:t>i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veri</a:t>
            </a:r>
            <a:r>
              <a:rPr sz="1400" b="1" spc="-14" dirty="0" smtClean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400" b="1" spc="0" dirty="0" smtClean="0">
                <a:solidFill>
                  <a:srgbClr val="365F91"/>
                </a:solidFill>
                <a:latin typeface="Cambria"/>
                <a:cs typeface="Cambria"/>
              </a:rPr>
              <a:t>s: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068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pp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5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iv</a:t>
            </a:r>
            <a:r>
              <a:rPr sz="1300" b="1" spc="-9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300" b="1" spc="-55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5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1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-3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b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rms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33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628650"/>
            <a:ext cx="5943600" cy="645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34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6690" y="628650"/>
            <a:ext cx="4881880" cy="6905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35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610" y="1194434"/>
            <a:ext cx="5902960" cy="7235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6625" y="1188084"/>
            <a:ext cx="5916295" cy="7247890"/>
          </a:xfrm>
          <a:custGeom>
            <a:avLst/>
            <a:gdLst/>
            <a:ahLst/>
            <a:cxnLst/>
            <a:rect l="l" t="t" r="r" b="b"/>
            <a:pathLst>
              <a:path w="5916295" h="7247890">
                <a:moveTo>
                  <a:pt x="0" y="7247890"/>
                </a:moveTo>
                <a:lnTo>
                  <a:pt x="5916295" y="7247890"/>
                </a:lnTo>
                <a:lnTo>
                  <a:pt x="5916295" y="0"/>
                </a:lnTo>
                <a:lnTo>
                  <a:pt x="0" y="0"/>
                </a:lnTo>
                <a:lnTo>
                  <a:pt x="0" y="724789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2860" y="645623"/>
            <a:ext cx="2904317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ns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5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Acc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ept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nce</a:t>
            </a:r>
            <a:r>
              <a:rPr sz="1300" b="1" spc="-5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po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6625" y="1188084"/>
            <a:ext cx="5916295" cy="7247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4973" y="1025905"/>
            <a:ext cx="4707382" cy="775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860" y="645623"/>
            <a:ext cx="2032035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8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ain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ng</a:t>
            </a:r>
            <a:r>
              <a:rPr sz="1300" b="1" spc="-5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klist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37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630" y="1071880"/>
            <a:ext cx="5467985" cy="760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280" y="1065530"/>
            <a:ext cx="5480685" cy="7614284"/>
          </a:xfrm>
          <a:custGeom>
            <a:avLst/>
            <a:gdLst/>
            <a:ahLst/>
            <a:cxnLst/>
            <a:rect l="l" t="t" r="r" b="b"/>
            <a:pathLst>
              <a:path w="5480685" h="7614284">
                <a:moveTo>
                  <a:pt x="0" y="7614284"/>
                </a:moveTo>
                <a:lnTo>
                  <a:pt x="5480685" y="7614284"/>
                </a:lnTo>
                <a:lnTo>
                  <a:pt x="5480685" y="0"/>
                </a:lnTo>
                <a:lnTo>
                  <a:pt x="0" y="0"/>
                </a:lnTo>
                <a:lnTo>
                  <a:pt x="0" y="76142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2860" y="860507"/>
            <a:ext cx="2785658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v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3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4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9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2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Pr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7280" y="1065530"/>
            <a:ext cx="5480685" cy="7614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735" y="2100453"/>
            <a:ext cx="6101715" cy="6538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2860" y="645623"/>
            <a:ext cx="3130425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an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5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-2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Ack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w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g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1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1191121"/>
            <a:ext cx="5540831" cy="720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latin typeface="Arial"/>
                <a:cs typeface="Arial"/>
              </a:rPr>
              <a:t>•   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De</a:t>
            </a:r>
            <a:r>
              <a:rPr sz="1100" b="1" spc="0" dirty="0" smtClean="0">
                <a:latin typeface="Tahoma"/>
                <a:cs typeface="Tahoma"/>
              </a:rPr>
              <a:t>f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o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:</a:t>
            </a:r>
            <a:r>
              <a:rPr sz="1100" b="1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fe</a:t>
            </a:r>
            <a:r>
              <a:rPr sz="1100" spc="0" dirty="0" smtClean="0">
                <a:latin typeface="Tahoma"/>
                <a:cs typeface="Tahoma"/>
              </a:rPr>
              <a:t>rr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ip</a:t>
            </a:r>
            <a:r>
              <a:rPr sz="1100" spc="3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son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  <a:p>
            <a:pPr marL="241300" marR="19836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ot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241300" marR="7243" indent="-228600">
              <a:lnSpc>
                <a:spcPct val="102295"/>
              </a:lnSpc>
              <a:spcBef>
                <a:spcPts val="305"/>
              </a:spcBef>
              <a:tabLst>
                <a:tab pos="241300" algn="l"/>
              </a:tabLst>
            </a:pPr>
            <a:r>
              <a:rPr sz="1100" spc="0" dirty="0" smtClean="0">
                <a:latin typeface="Arial"/>
                <a:cs typeface="Arial"/>
              </a:rPr>
              <a:t>•	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4" dirty="0" smtClean="0">
                <a:latin typeface="Tahoma"/>
                <a:cs typeface="Tahoma"/>
              </a:rPr>
              <a:t>k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w</a:t>
            </a:r>
            <a:r>
              <a:rPr sz="1100" b="1" spc="-4" dirty="0" smtClean="0">
                <a:latin typeface="Tahoma"/>
                <a:cs typeface="Tahoma"/>
              </a:rPr>
              <a:t>l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d</a:t>
            </a:r>
            <a:r>
              <a:rPr sz="1100" b="1" spc="-9" dirty="0" smtClean="0">
                <a:latin typeface="Tahoma"/>
                <a:cs typeface="Tahoma"/>
              </a:rPr>
              <a:t>g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m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 </a:t>
            </a:r>
            <a:r>
              <a:rPr sz="1100" b="1" spc="50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t 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 </a:t>
            </a:r>
            <a:r>
              <a:rPr sz="1100" b="1" spc="64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q</a:t>
            </a:r>
            <a:r>
              <a:rPr sz="1100" b="1" spc="0" dirty="0" smtClean="0">
                <a:latin typeface="Tahoma"/>
                <a:cs typeface="Tahoma"/>
              </a:rPr>
              <a:t>u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m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 </a:t>
            </a:r>
            <a:r>
              <a:rPr sz="1100" b="1" spc="4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(A</a:t>
            </a:r>
            <a:r>
              <a:rPr sz="1100" b="1" spc="4" dirty="0" smtClean="0">
                <a:latin typeface="Tahoma"/>
                <a:cs typeface="Tahoma"/>
              </a:rPr>
              <a:t>R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19" dirty="0" smtClean="0">
                <a:latin typeface="Tahoma"/>
                <a:cs typeface="Tahoma"/>
              </a:rPr>
              <a:t>)</a:t>
            </a:r>
            <a:r>
              <a:rPr sz="1100" spc="0" dirty="0" smtClean="0">
                <a:latin typeface="Tahoma"/>
                <a:cs typeface="Tahoma"/>
              </a:rPr>
              <a:t>: 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28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9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men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3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libr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ry boo</a:t>
            </a:r>
            <a:r>
              <a:rPr sz="1100" spc="4" dirty="0" smtClean="0">
                <a:latin typeface="Tahoma"/>
                <a:cs typeface="Tahoma"/>
              </a:rPr>
              <a:t>k</a:t>
            </a:r>
            <a:r>
              <a:rPr sz="1100" spc="0" dirty="0" smtClean="0">
                <a:latin typeface="Tahoma"/>
                <a:cs typeface="Tahoma"/>
              </a:rPr>
              <a:t>s,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et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39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415" y="1597152"/>
            <a:ext cx="6045200" cy="401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4433" y="1044817"/>
            <a:ext cx="3196216" cy="178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650" baseline="2675" dirty="0" smtClean="0">
                <a:latin typeface="Courier New"/>
                <a:cs typeface="Courier New"/>
              </a:rPr>
              <a:t>o</a:t>
            </a:r>
            <a:r>
              <a:rPr sz="1650" spc="-350" baseline="2675" dirty="0" smtClean="0">
                <a:latin typeface="Courier New"/>
                <a:cs typeface="Courier New"/>
              </a:rPr>
              <a:t> </a:t>
            </a:r>
            <a:r>
              <a:rPr sz="1650" b="1" spc="-4" baseline="2510" dirty="0" smtClean="0">
                <a:latin typeface="Tahoma"/>
                <a:cs typeface="Tahoma"/>
              </a:rPr>
              <a:t>P</a:t>
            </a:r>
            <a:r>
              <a:rPr sz="1650" b="1" spc="0" baseline="2510" dirty="0" smtClean="0">
                <a:latin typeface="Tahoma"/>
                <a:cs typeface="Tahoma"/>
              </a:rPr>
              <a:t>r</a:t>
            </a:r>
            <a:r>
              <a:rPr sz="1650" b="1" spc="4" baseline="2510" dirty="0" smtClean="0">
                <a:latin typeface="Tahoma"/>
                <a:cs typeface="Tahoma"/>
              </a:rPr>
              <a:t>e</a:t>
            </a:r>
            <a:r>
              <a:rPr sz="1650" b="1" spc="-9" baseline="2510" dirty="0" smtClean="0">
                <a:latin typeface="Tahoma"/>
                <a:cs typeface="Tahoma"/>
              </a:rPr>
              <a:t>p</a:t>
            </a:r>
            <a:r>
              <a:rPr sz="1650" b="1" spc="0" baseline="2510" dirty="0" smtClean="0">
                <a:latin typeface="Tahoma"/>
                <a:cs typeface="Tahoma"/>
              </a:rPr>
              <a:t>ara</a:t>
            </a:r>
            <a:r>
              <a:rPr sz="1650" b="1" spc="-4" baseline="2510" dirty="0" smtClean="0">
                <a:latin typeface="Tahoma"/>
                <a:cs typeface="Tahoma"/>
              </a:rPr>
              <a:t>t</a:t>
            </a:r>
            <a:r>
              <a:rPr sz="1650" b="1" spc="-9" baseline="2510" dirty="0" smtClean="0">
                <a:latin typeface="Tahoma"/>
                <a:cs typeface="Tahoma"/>
              </a:rPr>
              <a:t>i</a:t>
            </a:r>
            <a:r>
              <a:rPr sz="1650" b="1" spc="0" baseline="2510" dirty="0" smtClean="0">
                <a:latin typeface="Tahoma"/>
                <a:cs typeface="Tahoma"/>
              </a:rPr>
              <a:t>on</a:t>
            </a:r>
            <a:r>
              <a:rPr sz="1650" b="1" spc="4" baseline="2510" dirty="0" smtClean="0">
                <a:latin typeface="Tahoma"/>
                <a:cs typeface="Tahoma"/>
              </a:rPr>
              <a:t> </a:t>
            </a:r>
            <a:r>
              <a:rPr sz="1650" b="1" spc="0" baseline="2510" dirty="0" smtClean="0">
                <a:latin typeface="Tahoma"/>
                <a:cs typeface="Tahoma"/>
              </a:rPr>
              <a:t>of</a:t>
            </a:r>
            <a:r>
              <a:rPr sz="1650" b="1" spc="-9" baseline="2510" dirty="0" smtClean="0">
                <a:latin typeface="Tahoma"/>
                <a:cs typeface="Tahoma"/>
              </a:rPr>
              <a:t> </a:t>
            </a:r>
            <a:r>
              <a:rPr sz="1650" b="1" spc="0" baseline="2510" dirty="0" smtClean="0">
                <a:latin typeface="Tahoma"/>
                <a:cs typeface="Tahoma"/>
              </a:rPr>
              <a:t>the</a:t>
            </a:r>
            <a:r>
              <a:rPr sz="1650" b="1" spc="-4" baseline="2510" dirty="0" smtClean="0">
                <a:latin typeface="Tahoma"/>
                <a:cs typeface="Tahoma"/>
              </a:rPr>
              <a:t> </a:t>
            </a:r>
            <a:r>
              <a:rPr sz="1650" b="1" spc="-9" baseline="2510" dirty="0" smtClean="0">
                <a:latin typeface="Tahoma"/>
                <a:cs typeface="Tahoma"/>
              </a:rPr>
              <a:t>A</a:t>
            </a:r>
            <a:r>
              <a:rPr sz="1650" b="1" spc="0" baseline="2510" dirty="0" smtClean="0">
                <a:latin typeface="Tahoma"/>
                <a:cs typeface="Tahoma"/>
              </a:rPr>
              <a:t>RE</a:t>
            </a:r>
            <a:r>
              <a:rPr sz="1650" b="1" spc="39" baseline="2510" dirty="0" smtClean="0">
                <a:latin typeface="Tahoma"/>
                <a:cs typeface="Tahoma"/>
              </a:rPr>
              <a:t> </a:t>
            </a:r>
            <a:r>
              <a:rPr sz="1650" spc="0" baseline="2510" dirty="0" smtClean="0">
                <a:latin typeface="Tahoma"/>
                <a:cs typeface="Tahoma"/>
              </a:rPr>
              <a:t>s</a:t>
            </a:r>
            <a:r>
              <a:rPr sz="1650" spc="-4" baseline="2510" dirty="0" smtClean="0">
                <a:latin typeface="Tahoma"/>
                <a:cs typeface="Tahoma"/>
              </a:rPr>
              <a:t>ha</a:t>
            </a:r>
            <a:r>
              <a:rPr sz="1650" spc="0" baseline="2510" dirty="0" smtClean="0">
                <a:latin typeface="Tahoma"/>
                <a:cs typeface="Tahoma"/>
              </a:rPr>
              <a:t>ll</a:t>
            </a:r>
            <a:r>
              <a:rPr sz="1650" spc="-9" baseline="2510" dirty="0" smtClean="0">
                <a:latin typeface="Tahoma"/>
                <a:cs typeface="Tahoma"/>
              </a:rPr>
              <a:t> </a:t>
            </a:r>
            <a:r>
              <a:rPr sz="1650" spc="4" baseline="2510" dirty="0" smtClean="0">
                <a:latin typeface="Tahoma"/>
                <a:cs typeface="Tahoma"/>
              </a:rPr>
              <a:t>b</a:t>
            </a:r>
            <a:r>
              <a:rPr sz="1650" spc="0" baseline="2510" dirty="0" smtClean="0">
                <a:latin typeface="Tahoma"/>
                <a:cs typeface="Tahoma"/>
              </a:rPr>
              <a:t>e </a:t>
            </a:r>
            <a:r>
              <a:rPr sz="1650" spc="-4" baseline="2510" dirty="0" smtClean="0">
                <a:latin typeface="Tahoma"/>
                <a:cs typeface="Tahoma"/>
              </a:rPr>
              <a:t>d</a:t>
            </a:r>
            <a:r>
              <a:rPr sz="1650" spc="0" baseline="2510" dirty="0" smtClean="0">
                <a:latin typeface="Tahoma"/>
                <a:cs typeface="Tahoma"/>
              </a:rPr>
              <a:t>o</a:t>
            </a:r>
            <a:r>
              <a:rPr sz="1650" spc="-4" baseline="2510" dirty="0" smtClean="0">
                <a:latin typeface="Tahoma"/>
                <a:cs typeface="Tahoma"/>
              </a:rPr>
              <a:t>n</a:t>
            </a:r>
            <a:r>
              <a:rPr sz="1650" spc="0" baseline="2510" dirty="0" smtClean="0">
                <a:latin typeface="Tahoma"/>
                <a:cs typeface="Tahoma"/>
              </a:rPr>
              <a:t>e </a:t>
            </a:r>
            <a:r>
              <a:rPr sz="1650" spc="4" baseline="2510" dirty="0" smtClean="0">
                <a:latin typeface="Tahoma"/>
                <a:cs typeface="Tahoma"/>
              </a:rPr>
              <a:t>p</a:t>
            </a:r>
            <a:r>
              <a:rPr sz="1650" spc="-4" baseline="2510" dirty="0" smtClean="0">
                <a:latin typeface="Tahoma"/>
                <a:cs typeface="Tahoma"/>
              </a:rPr>
              <a:t>e</a:t>
            </a:r>
            <a:r>
              <a:rPr sz="1650" spc="0" baseline="2510" dirty="0" smtClean="0">
                <a:latin typeface="Tahoma"/>
                <a:cs typeface="Tahoma"/>
              </a:rPr>
              <a:t>r it</a:t>
            </a:r>
            <a:r>
              <a:rPr sz="1650" spc="-14" baseline="2510" dirty="0" smtClean="0">
                <a:latin typeface="Tahoma"/>
                <a:cs typeface="Tahoma"/>
              </a:rPr>
              <a:t>e</a:t>
            </a:r>
            <a:r>
              <a:rPr sz="1650" spc="0" baseline="2510" dirty="0" smtClean="0">
                <a:latin typeface="Tahoma"/>
                <a:cs typeface="Tahoma"/>
              </a:rPr>
              <a:t>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840" y="5884500"/>
            <a:ext cx="5172882" cy="404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ced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res</a:t>
            </a:r>
            <a:r>
              <a:rPr sz="1300" b="1" spc="-53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15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pt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nce,</a:t>
            </a:r>
            <a:r>
              <a:rPr sz="1300" b="1" spc="-7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In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pe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ns,</a:t>
            </a:r>
            <a:r>
              <a:rPr sz="1300" b="1" spc="-6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and</a:t>
            </a:r>
            <a:r>
              <a:rPr sz="1300" b="1" spc="-1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Re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rd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ng</a:t>
            </a:r>
            <a:r>
              <a:rPr sz="1300" b="1" spc="-56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1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ve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ies</a:t>
            </a:r>
            <a:endParaRPr sz="1300">
              <a:latin typeface="Cambria"/>
              <a:cs typeface="Cambria"/>
            </a:endParaRPr>
          </a:p>
          <a:p>
            <a:pPr marL="18795" marR="24688">
              <a:lnSpc>
                <a:spcPct val="97696"/>
              </a:lnSpc>
              <a:spcBef>
                <a:spcPts val="95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Q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i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ns</a:t>
            </a:r>
            <a:r>
              <a:rPr sz="1300" b="1" spc="-5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(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Q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515" y="5884500"/>
            <a:ext cx="1391212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req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u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300" b="1" spc="-55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k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6492228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1.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4" y="6492228"/>
            <a:ext cx="5533387" cy="950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93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does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 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 n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eq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t?</a:t>
            </a:r>
            <a:endParaRPr sz="1100">
              <a:latin typeface="Tahoma"/>
              <a:cs typeface="Tahoma"/>
            </a:endParaRPr>
          </a:p>
          <a:p>
            <a:pPr marL="469900" indent="-228600" algn="just">
              <a:lnSpc>
                <a:spcPts val="1394"/>
              </a:lnSpc>
              <a:spcBef>
                <a:spcPts val="263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re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iliti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dy to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odate</a:t>
            </a:r>
            <a:r>
              <a:rPr sz="1100" spc="1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s.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se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 </a:t>
            </a:r>
            <a:endParaRPr sz="1100">
              <a:latin typeface="Tahoma"/>
              <a:cs typeface="Tahoma"/>
            </a:endParaRPr>
          </a:p>
          <a:p>
            <a:pPr marL="469900" algn="just">
              <a:lnSpc>
                <a:spcPts val="1327"/>
              </a:lnSpc>
              <a:spcBef>
                <a:spcPts val="186"/>
              </a:spcBef>
            </a:pP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ve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tri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.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din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ss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e </a:t>
            </a:r>
            <a:endParaRPr sz="1100">
              <a:latin typeface="Tahoma"/>
              <a:cs typeface="Tahoma"/>
            </a:endParaRPr>
          </a:p>
          <a:p>
            <a:pPr marL="469900" algn="just">
              <a:lnSpc>
                <a:spcPts val="1327"/>
              </a:lnSpc>
              <a:spcBef>
                <a:spcPts val="177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bmitt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0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3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30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TU</a:t>
            </a:r>
            <a:r>
              <a:rPr sz="1100" spc="30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31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9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303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tral</a:t>
            </a:r>
            <a:r>
              <a:rPr sz="1100" spc="30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ore</a:t>
            </a:r>
            <a:r>
              <a:rPr sz="1100" spc="3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31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igible</a:t>
            </a:r>
            <a:r>
              <a:rPr sz="1100" spc="313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 </a:t>
            </a:r>
            <a:endParaRPr sz="1100">
              <a:latin typeface="Tahoma"/>
              <a:cs typeface="Tahoma"/>
            </a:endParaRPr>
          </a:p>
          <a:p>
            <a:pPr marL="469900" algn="just">
              <a:lnSpc>
                <a:spcPts val="1327"/>
              </a:lnSpc>
              <a:spcBef>
                <a:spcPts val="177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ive D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 p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kag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7679424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7679424"/>
            <a:ext cx="5533071" cy="551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593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 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a</a:t>
            </a:r>
            <a:r>
              <a:rPr sz="1100" spc="-4" dirty="0" smtClean="0">
                <a:latin typeface="Tahoma"/>
                <a:cs typeface="Tahoma"/>
              </a:rPr>
              <a:t>cce</a:t>
            </a:r>
            <a:r>
              <a:rPr sz="1100" spc="0" dirty="0" smtClean="0">
                <a:latin typeface="Tahoma"/>
                <a:cs typeface="Tahoma"/>
              </a:rPr>
              <a:t>pt</a:t>
            </a:r>
            <a:r>
              <a:rPr sz="1100" spc="4" dirty="0" smtClean="0">
                <a:latin typeface="Tahoma"/>
                <a:cs typeface="Tahoma"/>
              </a:rPr>
              <a:t>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s?</a:t>
            </a:r>
            <a:endParaRPr sz="1100">
              <a:latin typeface="Tahoma"/>
              <a:cs typeface="Tahoma"/>
            </a:endParaRPr>
          </a:p>
          <a:p>
            <a:pPr marL="469900" indent="-228600">
              <a:lnSpc>
                <a:spcPct val="104207"/>
              </a:lnSpc>
              <a:spcBef>
                <a:spcPts val="268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ice</a:t>
            </a:r>
            <a:r>
              <a:rPr sz="1100" spc="0" dirty="0" smtClean="0">
                <a:latin typeface="Tahoma"/>
                <a:cs typeface="Tahoma"/>
              </a:rPr>
              <a:t>r/Prop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rty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odian or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is/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r a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tat</a:t>
            </a:r>
            <a:r>
              <a:rPr sz="1100" spc="-9" dirty="0" smtClean="0">
                <a:latin typeface="Tahoma"/>
                <a:cs typeface="Tahoma"/>
              </a:rPr>
              <a:t>iv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 will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pt</a:t>
            </a:r>
            <a:r>
              <a:rPr sz="1100" spc="4" dirty="0" smtClean="0">
                <a:latin typeface="Tahoma"/>
                <a:cs typeface="Tahoma"/>
              </a:rPr>
              <a:t> b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echn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 spe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tions.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8460093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8460093"/>
            <a:ext cx="5541115" cy="590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429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n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e a</a:t>
            </a:r>
            <a:r>
              <a:rPr sz="1100" spc="-4" dirty="0" smtClean="0">
                <a:latin typeface="Tahoma"/>
                <a:cs typeface="Tahoma"/>
              </a:rPr>
              <a:t>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?</a:t>
            </a:r>
            <a:endParaRPr sz="1100">
              <a:latin typeface="Tahoma"/>
              <a:cs typeface="Tahoma"/>
            </a:endParaRPr>
          </a:p>
          <a:p>
            <a:pPr marL="241300" marR="21429">
              <a:lnSpc>
                <a:spcPct val="100585"/>
              </a:lnSpc>
              <a:spcBef>
                <a:spcPts val="252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 of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sh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ll only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 on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kd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y,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8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9" dirty="0" smtClean="0">
                <a:latin typeface="Tahoma"/>
                <a:cs typeface="Tahoma"/>
              </a:rPr>
              <a:t>m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5p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241300">
              <a:lnSpc>
                <a:spcPct val="100585"/>
              </a:lnSpc>
              <a:spcBef>
                <a:spcPts val="345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lo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cha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Ord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(P.</a:t>
            </a:r>
            <a:r>
              <a:rPr sz="1100" spc="-9" dirty="0" smtClean="0">
                <a:latin typeface="Tahoma"/>
                <a:cs typeface="Tahoma"/>
              </a:rPr>
              <a:t>O.</a:t>
            </a:r>
            <a:r>
              <a:rPr sz="1100" spc="0" dirty="0" smtClean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482340" y="4690109"/>
            <a:ext cx="3289807" cy="166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7792" y="4680838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7442" y="4680838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7792" y="6325488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7442" y="6325488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2340" y="640078"/>
            <a:ext cx="3467100" cy="207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7792" y="635507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7442" y="635507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7792" y="2807461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7442" y="2807461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4744" y="632459"/>
            <a:ext cx="0" cy="7532877"/>
          </a:xfrm>
          <a:custGeom>
            <a:avLst/>
            <a:gdLst/>
            <a:ahLst/>
            <a:cxnLst/>
            <a:rect l="l" t="t" r="r" b="b"/>
            <a:pathLst>
              <a:path h="7532877">
                <a:moveTo>
                  <a:pt x="0" y="0"/>
                </a:moveTo>
                <a:lnTo>
                  <a:pt x="0" y="7532877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7792" y="8162289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14395" y="632459"/>
            <a:ext cx="0" cy="7532877"/>
          </a:xfrm>
          <a:custGeom>
            <a:avLst/>
            <a:gdLst/>
            <a:ahLst/>
            <a:cxnLst/>
            <a:rect l="l" t="t" r="r" b="b"/>
            <a:pathLst>
              <a:path h="7532877">
                <a:moveTo>
                  <a:pt x="0" y="0"/>
                </a:moveTo>
                <a:lnTo>
                  <a:pt x="0" y="7532877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7442" y="8162289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60793" y="632460"/>
            <a:ext cx="0" cy="7532877"/>
          </a:xfrm>
          <a:custGeom>
            <a:avLst/>
            <a:gdLst/>
            <a:ahLst/>
            <a:cxnLst/>
            <a:rect l="l" t="t" r="r" b="b"/>
            <a:pathLst>
              <a:path h="7532877">
                <a:moveTo>
                  <a:pt x="0" y="0"/>
                </a:moveTo>
                <a:lnTo>
                  <a:pt x="0" y="753287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2215" y="2978783"/>
            <a:ext cx="2604135" cy="1506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3041" y="6426200"/>
            <a:ext cx="3354704" cy="1647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4744" y="635507"/>
            <a:ext cx="2179650" cy="2171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5"/>
              </a:spcBef>
            </a:pPr>
            <a:endParaRPr sz="900"/>
          </a:p>
          <a:p>
            <a:pPr marL="353161" marR="357577" algn="ctr">
              <a:lnSpc>
                <a:spcPct val="100585"/>
              </a:lnSpc>
              <a:spcBef>
                <a:spcPts val="6000"/>
              </a:spcBef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itc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24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ts,</a:t>
            </a:r>
            <a:endParaRPr sz="1100">
              <a:latin typeface="Tahoma"/>
              <a:cs typeface="Tahoma"/>
            </a:endParaRPr>
          </a:p>
          <a:p>
            <a:pPr marL="507085" marR="507671" algn="ctr">
              <a:lnSpc>
                <a:spcPct val="100585"/>
              </a:lnSpc>
              <a:spcBef>
                <a:spcPts val="170"/>
              </a:spcBef>
            </a:pPr>
            <a:r>
              <a:rPr sz="1100" spc="0" dirty="0" smtClean="0">
                <a:latin typeface="Tahoma"/>
                <a:cs typeface="Tahoma"/>
              </a:rPr>
              <a:t>1</a:t>
            </a:r>
            <a:r>
              <a:rPr sz="1100" spc="-4" dirty="0" smtClean="0">
                <a:latin typeface="Tahoma"/>
                <a:cs typeface="Tahoma"/>
              </a:rPr>
              <a:t>0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0</a:t>
            </a:r>
            <a:r>
              <a:rPr sz="1100" spc="-4" dirty="0" smtClean="0">
                <a:latin typeface="Tahoma"/>
                <a:cs typeface="Tahoma"/>
              </a:rPr>
              <a:t>0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0</a:t>
            </a:r>
            <a:r>
              <a:rPr sz="1100" spc="-4" dirty="0" smtClean="0">
                <a:latin typeface="Tahoma"/>
                <a:cs typeface="Tahoma"/>
              </a:rPr>
              <a:t>0</a:t>
            </a:r>
            <a:r>
              <a:rPr sz="1100" spc="0" dirty="0" smtClean="0">
                <a:latin typeface="Tahoma"/>
                <a:cs typeface="Tahoma"/>
              </a:rPr>
              <a:t>0Mbps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4395" y="635507"/>
            <a:ext cx="3446398" cy="2171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234744" y="2807461"/>
            <a:ext cx="2179650" cy="1873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18950" marR="177032" indent="1953" algn="ctr">
              <a:lnSpc>
                <a:spcPts val="1327"/>
              </a:lnSpc>
              <a:spcBef>
                <a:spcPts val="3338"/>
              </a:spcBef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Pri</a:t>
            </a:r>
            <a:r>
              <a:rPr sz="1100" spc="-1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ter 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ith dr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ver </a:t>
            </a:r>
            <a:endParaRPr sz="1100">
              <a:latin typeface="Tahoma"/>
              <a:cs typeface="Tahoma"/>
            </a:endParaRPr>
          </a:p>
          <a:p>
            <a:pPr marL="218950" marR="177032" algn="ctr">
              <a:lnSpc>
                <a:spcPts val="1327"/>
              </a:lnSpc>
              <a:spcBef>
                <a:spcPts val="177"/>
              </a:spcBef>
            </a:pPr>
            <a:r>
              <a:rPr sz="1100" spc="0" dirty="0" smtClean="0">
                <a:latin typeface="Tahoma"/>
                <a:cs typeface="Tahoma"/>
              </a:rPr>
              <a:t>softw</a:t>
            </a:r>
            <a:r>
              <a:rPr sz="1100" spc="-9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CD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1 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ink </a:t>
            </a:r>
            <a:endParaRPr sz="1100">
              <a:latin typeface="Tahoma"/>
              <a:cs typeface="Tahoma"/>
            </a:endParaRPr>
          </a:p>
          <a:p>
            <a:pPr marL="218950" marR="177032" algn="ctr">
              <a:lnSpc>
                <a:spcPts val="1327"/>
              </a:lnSpc>
              <a:spcBef>
                <a:spcPts val="177"/>
              </a:spcBef>
            </a:pP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rtridge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4395" y="2807461"/>
            <a:ext cx="3446398" cy="1873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34744" y="4680838"/>
            <a:ext cx="2179650" cy="1644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7"/>
              </a:spcBef>
            </a:pPr>
            <a:endParaRPr sz="1400"/>
          </a:p>
          <a:p>
            <a:pPr marL="68529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4" dirty="0" smtClean="0">
                <a:latin typeface="Tahoma"/>
                <a:cs typeface="Tahoma"/>
              </a:rPr>
              <a:t>ru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ible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68529">
              <a:lnSpc>
                <a:spcPct val="100585"/>
              </a:lnSpc>
              <a:spcBef>
                <a:spcPts val="100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PS)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4395" y="4680838"/>
            <a:ext cx="3446398" cy="1644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34744" y="6325488"/>
            <a:ext cx="2179650" cy="183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41909">
              <a:lnSpc>
                <a:spcPct val="100585"/>
              </a:lnSpc>
              <a:spcBef>
                <a:spcPts val="3323"/>
              </a:spcBef>
            </a:pPr>
            <a:r>
              <a:rPr sz="1100" spc="0" dirty="0" smtClean="0">
                <a:latin typeface="Tahoma"/>
                <a:cs typeface="Tahoma"/>
              </a:rPr>
              <a:t>42 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-9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14395" y="6325488"/>
            <a:ext cx="3446398" cy="183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572" y="6841490"/>
            <a:ext cx="2208911" cy="37846"/>
          </a:xfrm>
          <a:custGeom>
            <a:avLst/>
            <a:gdLst/>
            <a:ahLst/>
            <a:cxnLst/>
            <a:rect l="l" t="t" r="r" b="b"/>
            <a:pathLst>
              <a:path w="2208911" h="37846">
                <a:moveTo>
                  <a:pt x="0" y="37845"/>
                </a:moveTo>
                <a:lnTo>
                  <a:pt x="2208911" y="37845"/>
                </a:lnTo>
                <a:lnTo>
                  <a:pt x="2208911" y="0"/>
                </a:lnTo>
                <a:lnTo>
                  <a:pt x="0" y="0"/>
                </a:lnTo>
                <a:lnTo>
                  <a:pt x="0" y="37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6572" y="6878701"/>
            <a:ext cx="81076" cy="181356"/>
          </a:xfrm>
          <a:custGeom>
            <a:avLst/>
            <a:gdLst/>
            <a:ahLst/>
            <a:cxnLst/>
            <a:rect l="l" t="t" r="r" b="b"/>
            <a:pathLst>
              <a:path w="81076" h="181355">
                <a:moveTo>
                  <a:pt x="0" y="181356"/>
                </a:moveTo>
                <a:lnTo>
                  <a:pt x="81076" y="181356"/>
                </a:lnTo>
                <a:lnTo>
                  <a:pt x="81076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7648" y="6878701"/>
            <a:ext cx="2127758" cy="181356"/>
          </a:xfrm>
          <a:custGeom>
            <a:avLst/>
            <a:gdLst/>
            <a:ahLst/>
            <a:cxnLst/>
            <a:rect l="l" t="t" r="r" b="b"/>
            <a:pathLst>
              <a:path w="2127758" h="181355">
                <a:moveTo>
                  <a:pt x="0" y="181356"/>
                </a:moveTo>
                <a:lnTo>
                  <a:pt x="2127758" y="181356"/>
                </a:lnTo>
                <a:lnTo>
                  <a:pt x="2127758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77007" y="6860413"/>
            <a:ext cx="2170430" cy="0"/>
          </a:xfrm>
          <a:custGeom>
            <a:avLst/>
            <a:gdLst/>
            <a:ahLst/>
            <a:cxnLst/>
            <a:rect l="l" t="t" r="r" b="b"/>
            <a:pathLst>
              <a:path w="2170430">
                <a:moveTo>
                  <a:pt x="0" y="0"/>
                </a:moveTo>
                <a:lnTo>
                  <a:pt x="2170430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7007" y="6878701"/>
            <a:ext cx="86868" cy="181356"/>
          </a:xfrm>
          <a:custGeom>
            <a:avLst/>
            <a:gdLst/>
            <a:ahLst/>
            <a:cxnLst/>
            <a:rect l="l" t="t" r="r" b="b"/>
            <a:pathLst>
              <a:path w="86868" h="181355">
                <a:moveTo>
                  <a:pt x="0" y="181356"/>
                </a:moveTo>
                <a:lnTo>
                  <a:pt x="86868" y="181356"/>
                </a:lnTo>
                <a:lnTo>
                  <a:pt x="86868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3875" y="6878701"/>
            <a:ext cx="2083562" cy="181356"/>
          </a:xfrm>
          <a:custGeom>
            <a:avLst/>
            <a:gdLst/>
            <a:ahLst/>
            <a:cxnLst/>
            <a:rect l="l" t="t" r="r" b="b"/>
            <a:pathLst>
              <a:path w="2083562" h="181355">
                <a:moveTo>
                  <a:pt x="0" y="181356"/>
                </a:moveTo>
                <a:lnTo>
                  <a:pt x="2083562" y="181356"/>
                </a:lnTo>
                <a:lnTo>
                  <a:pt x="208356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47437" y="6860413"/>
            <a:ext cx="1693417" cy="0"/>
          </a:xfrm>
          <a:custGeom>
            <a:avLst/>
            <a:gdLst/>
            <a:ahLst/>
            <a:cxnLst/>
            <a:rect l="l" t="t" r="r" b="b"/>
            <a:pathLst>
              <a:path w="1693417">
                <a:moveTo>
                  <a:pt x="0" y="0"/>
                </a:moveTo>
                <a:lnTo>
                  <a:pt x="1693417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47437" y="6878701"/>
            <a:ext cx="86867" cy="181356"/>
          </a:xfrm>
          <a:custGeom>
            <a:avLst/>
            <a:gdLst/>
            <a:ahLst/>
            <a:cxnLst/>
            <a:rect l="l" t="t" r="r" b="b"/>
            <a:pathLst>
              <a:path w="86867" h="181355">
                <a:moveTo>
                  <a:pt x="0" y="181356"/>
                </a:moveTo>
                <a:lnTo>
                  <a:pt x="86867" y="181356"/>
                </a:lnTo>
                <a:lnTo>
                  <a:pt x="86867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34305" y="6878701"/>
            <a:ext cx="1606550" cy="181356"/>
          </a:xfrm>
          <a:custGeom>
            <a:avLst/>
            <a:gdLst/>
            <a:ahLst/>
            <a:cxnLst/>
            <a:rect l="l" t="t" r="r" b="b"/>
            <a:pathLst>
              <a:path w="1606550" h="181355">
                <a:moveTo>
                  <a:pt x="0" y="181356"/>
                </a:moveTo>
                <a:lnTo>
                  <a:pt x="1606550" y="181356"/>
                </a:lnTo>
                <a:lnTo>
                  <a:pt x="1606550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572" y="6827773"/>
            <a:ext cx="2210435" cy="13462"/>
          </a:xfrm>
          <a:custGeom>
            <a:avLst/>
            <a:gdLst/>
            <a:ahLst/>
            <a:cxnLst/>
            <a:rect l="l" t="t" r="r" b="b"/>
            <a:pathLst>
              <a:path w="2210435" h="13462">
                <a:moveTo>
                  <a:pt x="0" y="13462"/>
                </a:moveTo>
                <a:lnTo>
                  <a:pt x="2210435" y="13462"/>
                </a:lnTo>
                <a:lnTo>
                  <a:pt x="2210435" y="0"/>
                </a:lnTo>
                <a:lnTo>
                  <a:pt x="0" y="0"/>
                </a:lnTo>
                <a:lnTo>
                  <a:pt x="0" y="13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572" y="6839965"/>
            <a:ext cx="2210435" cy="39370"/>
          </a:xfrm>
          <a:custGeom>
            <a:avLst/>
            <a:gdLst/>
            <a:ahLst/>
            <a:cxnLst/>
            <a:rect l="l" t="t" r="r" b="b"/>
            <a:pathLst>
              <a:path w="2210435" h="39370">
                <a:moveTo>
                  <a:pt x="0" y="39370"/>
                </a:moveTo>
                <a:lnTo>
                  <a:pt x="2210435" y="39370"/>
                </a:lnTo>
                <a:lnTo>
                  <a:pt x="2210435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7007" y="6839965"/>
            <a:ext cx="12191" cy="39370"/>
          </a:xfrm>
          <a:custGeom>
            <a:avLst/>
            <a:gdLst/>
            <a:ahLst/>
            <a:cxnLst/>
            <a:rect l="l" t="t" r="r" b="b"/>
            <a:pathLst>
              <a:path w="12191" h="39370">
                <a:moveTo>
                  <a:pt x="0" y="39370"/>
                </a:moveTo>
                <a:lnTo>
                  <a:pt x="12191" y="39370"/>
                </a:lnTo>
                <a:lnTo>
                  <a:pt x="12191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7007" y="6827773"/>
            <a:ext cx="12191" cy="13462"/>
          </a:xfrm>
          <a:custGeom>
            <a:avLst/>
            <a:gdLst/>
            <a:ahLst/>
            <a:cxnLst/>
            <a:rect l="l" t="t" r="r" b="b"/>
            <a:pathLst>
              <a:path w="12191" h="13462">
                <a:moveTo>
                  <a:pt x="0" y="13462"/>
                </a:moveTo>
                <a:lnTo>
                  <a:pt x="12191" y="13462"/>
                </a:lnTo>
                <a:lnTo>
                  <a:pt x="12191" y="0"/>
                </a:lnTo>
                <a:lnTo>
                  <a:pt x="0" y="0"/>
                </a:lnTo>
                <a:lnTo>
                  <a:pt x="0" y="13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9199" y="6834504"/>
            <a:ext cx="2158238" cy="0"/>
          </a:xfrm>
          <a:custGeom>
            <a:avLst/>
            <a:gdLst/>
            <a:ahLst/>
            <a:cxnLst/>
            <a:rect l="l" t="t" r="r" b="b"/>
            <a:pathLst>
              <a:path w="2158238">
                <a:moveTo>
                  <a:pt x="0" y="0"/>
                </a:moveTo>
                <a:lnTo>
                  <a:pt x="215823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9199" y="6859651"/>
            <a:ext cx="2158238" cy="0"/>
          </a:xfrm>
          <a:custGeom>
            <a:avLst/>
            <a:gdLst/>
            <a:ahLst/>
            <a:cxnLst/>
            <a:rect l="l" t="t" r="r" b="b"/>
            <a:pathLst>
              <a:path w="2158238">
                <a:moveTo>
                  <a:pt x="0" y="0"/>
                </a:moveTo>
                <a:lnTo>
                  <a:pt x="215823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47437" y="6839965"/>
            <a:ext cx="12191" cy="39370"/>
          </a:xfrm>
          <a:custGeom>
            <a:avLst/>
            <a:gdLst/>
            <a:ahLst/>
            <a:cxnLst/>
            <a:rect l="l" t="t" r="r" b="b"/>
            <a:pathLst>
              <a:path w="12191" h="39370">
                <a:moveTo>
                  <a:pt x="0" y="39370"/>
                </a:moveTo>
                <a:lnTo>
                  <a:pt x="12191" y="39370"/>
                </a:lnTo>
                <a:lnTo>
                  <a:pt x="12191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47437" y="6827773"/>
            <a:ext cx="12191" cy="13462"/>
          </a:xfrm>
          <a:custGeom>
            <a:avLst/>
            <a:gdLst/>
            <a:ahLst/>
            <a:cxnLst/>
            <a:rect l="l" t="t" r="r" b="b"/>
            <a:pathLst>
              <a:path w="12191" h="13462">
                <a:moveTo>
                  <a:pt x="0" y="13462"/>
                </a:moveTo>
                <a:lnTo>
                  <a:pt x="12191" y="13462"/>
                </a:lnTo>
                <a:lnTo>
                  <a:pt x="12191" y="0"/>
                </a:lnTo>
                <a:lnTo>
                  <a:pt x="0" y="0"/>
                </a:lnTo>
                <a:lnTo>
                  <a:pt x="0" y="13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59629" y="6834504"/>
            <a:ext cx="1675129" cy="0"/>
          </a:xfrm>
          <a:custGeom>
            <a:avLst/>
            <a:gdLst/>
            <a:ahLst/>
            <a:cxnLst/>
            <a:rect l="l" t="t" r="r" b="b"/>
            <a:pathLst>
              <a:path w="1675129">
                <a:moveTo>
                  <a:pt x="0" y="0"/>
                </a:moveTo>
                <a:lnTo>
                  <a:pt x="167512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59629" y="6859651"/>
            <a:ext cx="1675129" cy="0"/>
          </a:xfrm>
          <a:custGeom>
            <a:avLst/>
            <a:gdLst/>
            <a:ahLst/>
            <a:cxnLst/>
            <a:rect l="l" t="t" r="r" b="b"/>
            <a:pathLst>
              <a:path w="1675129">
                <a:moveTo>
                  <a:pt x="0" y="0"/>
                </a:moveTo>
                <a:lnTo>
                  <a:pt x="167512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6572" y="7066152"/>
            <a:ext cx="2207387" cy="0"/>
          </a:xfrm>
          <a:custGeom>
            <a:avLst/>
            <a:gdLst/>
            <a:ahLst/>
            <a:cxnLst/>
            <a:rect l="l" t="t" r="r" b="b"/>
            <a:pathLst>
              <a:path w="2207387">
                <a:moveTo>
                  <a:pt x="0" y="0"/>
                </a:moveTo>
                <a:lnTo>
                  <a:pt x="220738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92247" y="7066152"/>
            <a:ext cx="2149094" cy="0"/>
          </a:xfrm>
          <a:custGeom>
            <a:avLst/>
            <a:gdLst/>
            <a:ahLst/>
            <a:cxnLst/>
            <a:rect l="l" t="t" r="r" b="b"/>
            <a:pathLst>
              <a:path w="2149094">
                <a:moveTo>
                  <a:pt x="0" y="0"/>
                </a:moveTo>
                <a:lnTo>
                  <a:pt x="214909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65725" y="7066152"/>
            <a:ext cx="1669033" cy="0"/>
          </a:xfrm>
          <a:custGeom>
            <a:avLst/>
            <a:gdLst/>
            <a:ahLst/>
            <a:cxnLst/>
            <a:rect l="l" t="t" r="r" b="b"/>
            <a:pathLst>
              <a:path w="1669033">
                <a:moveTo>
                  <a:pt x="0" y="0"/>
                </a:moveTo>
                <a:lnTo>
                  <a:pt x="166903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6572" y="7480680"/>
            <a:ext cx="2207387" cy="0"/>
          </a:xfrm>
          <a:custGeom>
            <a:avLst/>
            <a:gdLst/>
            <a:ahLst/>
            <a:cxnLst/>
            <a:rect l="l" t="t" r="r" b="b"/>
            <a:pathLst>
              <a:path w="2207387">
                <a:moveTo>
                  <a:pt x="0" y="0"/>
                </a:moveTo>
                <a:lnTo>
                  <a:pt x="220738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86151" y="7480680"/>
            <a:ext cx="2155190" cy="0"/>
          </a:xfrm>
          <a:custGeom>
            <a:avLst/>
            <a:gdLst/>
            <a:ahLst/>
            <a:cxnLst/>
            <a:rect l="l" t="t" r="r" b="b"/>
            <a:pathLst>
              <a:path w="2155190">
                <a:moveTo>
                  <a:pt x="0" y="0"/>
                </a:moveTo>
                <a:lnTo>
                  <a:pt x="215519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53533" y="7480680"/>
            <a:ext cx="1681226" cy="0"/>
          </a:xfrm>
          <a:custGeom>
            <a:avLst/>
            <a:gdLst/>
            <a:ahLst/>
            <a:cxnLst/>
            <a:rect l="l" t="t" r="r" b="b"/>
            <a:pathLst>
              <a:path w="1681226">
                <a:moveTo>
                  <a:pt x="0" y="0"/>
                </a:moveTo>
                <a:lnTo>
                  <a:pt x="168122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47436" y="7060056"/>
            <a:ext cx="0" cy="1009269"/>
          </a:xfrm>
          <a:custGeom>
            <a:avLst/>
            <a:gdLst/>
            <a:ahLst/>
            <a:cxnLst/>
            <a:rect l="l" t="t" r="r" b="b"/>
            <a:pathLst>
              <a:path h="1009269">
                <a:moveTo>
                  <a:pt x="0" y="0"/>
                </a:moveTo>
                <a:lnTo>
                  <a:pt x="0" y="1009269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40981" y="6828409"/>
            <a:ext cx="0" cy="1240916"/>
          </a:xfrm>
          <a:custGeom>
            <a:avLst/>
            <a:gdLst/>
            <a:ahLst/>
            <a:cxnLst/>
            <a:rect l="l" t="t" r="r" b="b"/>
            <a:pathLst>
              <a:path h="1240916">
                <a:moveTo>
                  <a:pt x="0" y="0"/>
                </a:moveTo>
                <a:lnTo>
                  <a:pt x="0" y="124091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6572" y="8075421"/>
            <a:ext cx="2207387" cy="0"/>
          </a:xfrm>
          <a:custGeom>
            <a:avLst/>
            <a:gdLst/>
            <a:ahLst/>
            <a:cxnLst/>
            <a:rect l="l" t="t" r="r" b="b"/>
            <a:pathLst>
              <a:path w="2207387">
                <a:moveTo>
                  <a:pt x="0" y="0"/>
                </a:moveTo>
                <a:lnTo>
                  <a:pt x="220738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80055" y="8072373"/>
            <a:ext cx="2161286" cy="0"/>
          </a:xfrm>
          <a:custGeom>
            <a:avLst/>
            <a:gdLst/>
            <a:ahLst/>
            <a:cxnLst/>
            <a:rect l="l" t="t" r="r" b="b"/>
            <a:pathLst>
              <a:path w="2161286">
                <a:moveTo>
                  <a:pt x="0" y="0"/>
                </a:moveTo>
                <a:lnTo>
                  <a:pt x="21612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59629" y="8072373"/>
            <a:ext cx="1675129" cy="0"/>
          </a:xfrm>
          <a:custGeom>
            <a:avLst/>
            <a:gdLst/>
            <a:ahLst/>
            <a:cxnLst/>
            <a:rect l="l" t="t" r="r" b="b"/>
            <a:pathLst>
              <a:path w="1675129">
                <a:moveTo>
                  <a:pt x="0" y="0"/>
                </a:moveTo>
                <a:lnTo>
                  <a:pt x="167512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6572" y="8307070"/>
            <a:ext cx="2207387" cy="0"/>
          </a:xfrm>
          <a:custGeom>
            <a:avLst/>
            <a:gdLst/>
            <a:ahLst/>
            <a:cxnLst/>
            <a:rect l="l" t="t" r="r" b="b"/>
            <a:pathLst>
              <a:path w="2207387">
                <a:moveTo>
                  <a:pt x="0" y="0"/>
                </a:moveTo>
                <a:lnTo>
                  <a:pt x="220738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80055" y="8304022"/>
            <a:ext cx="2164334" cy="0"/>
          </a:xfrm>
          <a:custGeom>
            <a:avLst/>
            <a:gdLst/>
            <a:ahLst/>
            <a:cxnLst/>
            <a:rect l="l" t="t" r="r" b="b"/>
            <a:pathLst>
              <a:path w="2164334">
                <a:moveTo>
                  <a:pt x="0" y="0"/>
                </a:moveTo>
                <a:lnTo>
                  <a:pt x="2164334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50485" y="8304022"/>
            <a:ext cx="1687322" cy="0"/>
          </a:xfrm>
          <a:custGeom>
            <a:avLst/>
            <a:gdLst/>
            <a:ahLst/>
            <a:cxnLst/>
            <a:rect l="l" t="t" r="r" b="b"/>
            <a:pathLst>
              <a:path w="1687322">
                <a:moveTo>
                  <a:pt x="0" y="0"/>
                </a:moveTo>
                <a:lnTo>
                  <a:pt x="168732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6572" y="8538718"/>
            <a:ext cx="2207387" cy="0"/>
          </a:xfrm>
          <a:custGeom>
            <a:avLst/>
            <a:gdLst/>
            <a:ahLst/>
            <a:cxnLst/>
            <a:rect l="l" t="t" r="r" b="b"/>
            <a:pathLst>
              <a:path w="2207387">
                <a:moveTo>
                  <a:pt x="0" y="0"/>
                </a:moveTo>
                <a:lnTo>
                  <a:pt x="220738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80055" y="8535670"/>
            <a:ext cx="2161286" cy="0"/>
          </a:xfrm>
          <a:custGeom>
            <a:avLst/>
            <a:gdLst/>
            <a:ahLst/>
            <a:cxnLst/>
            <a:rect l="l" t="t" r="r" b="b"/>
            <a:pathLst>
              <a:path w="2161286">
                <a:moveTo>
                  <a:pt x="0" y="0"/>
                </a:moveTo>
                <a:lnTo>
                  <a:pt x="2161286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41341" y="8535670"/>
            <a:ext cx="6096" cy="0"/>
          </a:xfrm>
          <a:custGeom>
            <a:avLst/>
            <a:gdLst/>
            <a:ahLst/>
            <a:cxnLst/>
            <a:rect l="l" t="t" r="r" b="b"/>
            <a:pathLst>
              <a:path w="6096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47437" y="8535670"/>
            <a:ext cx="6095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53533" y="8535670"/>
            <a:ext cx="6096" cy="0"/>
          </a:xfrm>
          <a:custGeom>
            <a:avLst/>
            <a:gdLst/>
            <a:ahLst/>
            <a:cxnLst/>
            <a:rect l="l" t="t" r="r" b="b"/>
            <a:pathLst>
              <a:path w="6096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59629" y="8535670"/>
            <a:ext cx="1675129" cy="0"/>
          </a:xfrm>
          <a:custGeom>
            <a:avLst/>
            <a:gdLst/>
            <a:ahLst/>
            <a:cxnLst/>
            <a:rect l="l" t="t" r="r" b="b"/>
            <a:pathLst>
              <a:path w="1675129">
                <a:moveTo>
                  <a:pt x="0" y="0"/>
                </a:moveTo>
                <a:lnTo>
                  <a:pt x="167512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4885" y="8535670"/>
            <a:ext cx="6095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40982" y="8535670"/>
            <a:ext cx="6095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0476" y="6828408"/>
            <a:ext cx="0" cy="2130882"/>
          </a:xfrm>
          <a:custGeom>
            <a:avLst/>
            <a:gdLst/>
            <a:ahLst/>
            <a:cxnLst/>
            <a:rect l="l" t="t" r="r" b="b"/>
            <a:pathLst>
              <a:path h="2130882">
                <a:moveTo>
                  <a:pt x="0" y="0"/>
                </a:moveTo>
                <a:lnTo>
                  <a:pt x="0" y="2130882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6572" y="8953195"/>
            <a:ext cx="2207387" cy="0"/>
          </a:xfrm>
          <a:custGeom>
            <a:avLst/>
            <a:gdLst/>
            <a:ahLst/>
            <a:cxnLst/>
            <a:rect l="l" t="t" r="r" b="b"/>
            <a:pathLst>
              <a:path w="2207387">
                <a:moveTo>
                  <a:pt x="0" y="0"/>
                </a:moveTo>
                <a:lnTo>
                  <a:pt x="220738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79737" y="7060056"/>
            <a:ext cx="0" cy="1899234"/>
          </a:xfrm>
          <a:custGeom>
            <a:avLst/>
            <a:gdLst/>
            <a:ahLst/>
            <a:cxnLst/>
            <a:rect l="l" t="t" r="r" b="b"/>
            <a:pathLst>
              <a:path h="1899234">
                <a:moveTo>
                  <a:pt x="0" y="0"/>
                </a:moveTo>
                <a:lnTo>
                  <a:pt x="0" y="189923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86151" y="8953195"/>
            <a:ext cx="2155190" cy="0"/>
          </a:xfrm>
          <a:custGeom>
            <a:avLst/>
            <a:gdLst/>
            <a:ahLst/>
            <a:cxnLst/>
            <a:rect l="l" t="t" r="r" b="b"/>
            <a:pathLst>
              <a:path w="2155190">
                <a:moveTo>
                  <a:pt x="0" y="0"/>
                </a:moveTo>
                <a:lnTo>
                  <a:pt x="215519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47436" y="8069325"/>
            <a:ext cx="0" cy="889965"/>
          </a:xfrm>
          <a:custGeom>
            <a:avLst/>
            <a:gdLst/>
            <a:ahLst/>
            <a:cxnLst/>
            <a:rect l="l" t="t" r="r" b="b"/>
            <a:pathLst>
              <a:path h="889965">
                <a:moveTo>
                  <a:pt x="0" y="0"/>
                </a:moveTo>
                <a:lnTo>
                  <a:pt x="0" y="88996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53533" y="8953195"/>
            <a:ext cx="1681226" cy="0"/>
          </a:xfrm>
          <a:custGeom>
            <a:avLst/>
            <a:gdLst/>
            <a:ahLst/>
            <a:cxnLst/>
            <a:rect l="l" t="t" r="r" b="b"/>
            <a:pathLst>
              <a:path w="1681226">
                <a:moveTo>
                  <a:pt x="0" y="0"/>
                </a:moveTo>
                <a:lnTo>
                  <a:pt x="168122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40981" y="8069325"/>
            <a:ext cx="0" cy="889965"/>
          </a:xfrm>
          <a:custGeom>
            <a:avLst/>
            <a:gdLst/>
            <a:ahLst/>
            <a:cxnLst/>
            <a:rect l="l" t="t" r="r" b="b"/>
            <a:pathLst>
              <a:path h="889965">
                <a:moveTo>
                  <a:pt x="0" y="0"/>
                </a:moveTo>
                <a:lnTo>
                  <a:pt x="0" y="88996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87754" y="639179"/>
            <a:ext cx="5303657" cy="930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00" marR="12593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or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  <a:p>
            <a:pPr marL="241300" indent="-228600">
              <a:lnSpc>
                <a:spcPct val="103402"/>
              </a:lnSpc>
              <a:spcBef>
                <a:spcPts val="242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ld 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1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j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ted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if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ot </a:t>
            </a:r>
            <a:r>
              <a:rPr sz="1100" spc="3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 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</a:t>
            </a:r>
            <a:r>
              <a:rPr sz="1100" spc="0" dirty="0" smtClean="0">
                <a:latin typeface="Tahoma"/>
                <a:cs typeface="Tahoma"/>
              </a:rPr>
              <a:t>orda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 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se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  <a:p>
            <a:pPr marL="241300" marR="277" indent="-228600">
              <a:lnSpc>
                <a:spcPct val="103301"/>
              </a:lnSpc>
              <a:spcBef>
                <a:spcPts val="290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se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itie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nea</a:t>
            </a:r>
            <a:r>
              <a:rPr sz="1100" spc="0" dirty="0" smtClean="0">
                <a:latin typeface="Tahoma"/>
                <a:cs typeface="Tahoma"/>
              </a:rPr>
              <a:t>rby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ools,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</a:t>
            </a:r>
            <a:r>
              <a:rPr sz="1100" spc="-1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ly</a:t>
            </a:r>
            <a:r>
              <a:rPr sz="1100" spc="7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 s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ke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ping.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0604" y="1799197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4.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59154" y="1799197"/>
            <a:ext cx="5543150" cy="933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done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if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ils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8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thin</a:t>
            </a:r>
            <a:r>
              <a:rPr sz="1100" spc="18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178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gr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7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time</a:t>
            </a:r>
            <a:endParaRPr sz="1100">
              <a:latin typeface="Tahoma"/>
              <a:cs typeface="Tahoma"/>
            </a:endParaRPr>
          </a:p>
          <a:p>
            <a:pPr marL="12700" marR="21031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iod?</a:t>
            </a:r>
            <a:endParaRPr sz="1100">
              <a:latin typeface="Tahoma"/>
              <a:cs typeface="Tahoma"/>
            </a:endParaRPr>
          </a:p>
          <a:p>
            <a:pPr marL="469900" marR="11286" indent="-228600">
              <a:lnSpc>
                <a:spcPts val="1394"/>
              </a:lnSpc>
              <a:spcBef>
                <a:spcPts val="325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ena</a:t>
            </a:r>
            <a:r>
              <a:rPr sz="1100" spc="0" dirty="0" smtClean="0">
                <a:latin typeface="Tahoma"/>
                <a:cs typeface="Tahoma"/>
              </a:rPr>
              <a:t>lties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po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on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pplier.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This</a:t>
            </a:r>
            <a:r>
              <a:rPr sz="1100" spc="7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wo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ld</a:t>
            </a:r>
            <a:r>
              <a:rPr sz="1100" spc="8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ua</a:t>
            </a:r>
            <a:r>
              <a:rPr sz="1100" spc="0" dirty="0" smtClean="0">
                <a:latin typeface="Tahoma"/>
                <a:cs typeface="Tahoma"/>
              </a:rPr>
              <a:t>lly</a:t>
            </a:r>
            <a:r>
              <a:rPr sz="1100" spc="75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ome</a:t>
            </a:r>
            <a:r>
              <a:rPr sz="1100" spc="6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8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m </a:t>
            </a:r>
            <a:endParaRPr sz="1100">
              <a:latin typeface="Tahoma"/>
              <a:cs typeface="Tahoma"/>
            </a:endParaRPr>
          </a:p>
          <a:p>
            <a:pPr marL="469900" marR="11286">
              <a:lnSpc>
                <a:spcPts val="1327"/>
              </a:lnSpc>
              <a:spcBef>
                <a:spcPts val="188"/>
              </a:spcBef>
            </a:pP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Liquidat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Dama</a:t>
            </a:r>
            <a:r>
              <a:rPr sz="1100" spc="0" dirty="0" smtClean="0">
                <a:latin typeface="Tahoma"/>
                <a:cs typeface="Tahoma"/>
              </a:rPr>
              <a:t>ge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. 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cumu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2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2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liq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idat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ges</a:t>
            </a:r>
            <a:r>
              <a:rPr sz="1100" spc="25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eache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  <a:p>
            <a:pPr marL="469900" marR="21031">
              <a:lnSpc>
                <a:spcPct val="100585"/>
              </a:lnSpc>
              <a:spcBef>
                <a:spcPts val="184"/>
              </a:spcBef>
            </a:pPr>
            <a:r>
              <a:rPr sz="1100" spc="0" dirty="0" smtClean="0">
                <a:latin typeface="Tahoma"/>
                <a:cs typeface="Tahoma"/>
              </a:rPr>
              <a:t>1</a:t>
            </a:r>
            <a:r>
              <a:rPr sz="1100" spc="-4" dirty="0" smtClean="0">
                <a:latin typeface="Tahoma"/>
                <a:cs typeface="Tahoma"/>
              </a:rPr>
              <a:t>0</a:t>
            </a:r>
            <a:r>
              <a:rPr sz="1100" spc="0" dirty="0" smtClean="0">
                <a:latin typeface="Tahoma"/>
                <a:cs typeface="Tahoma"/>
              </a:rPr>
              <a:t>%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19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t,</a:t>
            </a:r>
            <a:r>
              <a:rPr sz="1100" spc="4" dirty="0" smtClean="0">
                <a:latin typeface="Tahoma"/>
                <a:cs typeface="Tahoma"/>
              </a:rPr>
              <a:t> 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ro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-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n c</a:t>
            </a:r>
            <a:r>
              <a:rPr sz="1100" spc="-4" dirty="0" smtClean="0">
                <a:latin typeface="Tahoma"/>
                <a:cs typeface="Tahoma"/>
              </a:rPr>
              <a:t>ance</a:t>
            </a:r>
            <a:r>
              <a:rPr sz="1100" spc="0" dirty="0" smtClean="0">
                <a:latin typeface="Tahoma"/>
                <a:cs typeface="Tahoma"/>
              </a:rPr>
              <a:t>l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co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tra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t.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0604" y="2971153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5.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9154" y="2971153"/>
            <a:ext cx="5530970" cy="974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954149" algn="ctr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ter 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ance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 with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de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s?</a:t>
            </a:r>
            <a:endParaRPr sz="1100">
              <a:latin typeface="Tahoma"/>
              <a:cs typeface="Tahoma"/>
            </a:endParaRPr>
          </a:p>
          <a:p>
            <a:pPr marL="469900" indent="-228600" algn="just">
              <a:lnSpc>
                <a:spcPts val="1394"/>
              </a:lnSpc>
              <a:spcBef>
                <a:spcPts val="263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tion.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physi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0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9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1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ked</a:t>
            </a:r>
            <a:r>
              <a:rPr sz="1100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10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da</a:t>
            </a:r>
            <a:r>
              <a:rPr sz="1100" spc="-4" dirty="0" smtClean="0">
                <a:latin typeface="Tahoma"/>
                <a:cs typeface="Tahoma"/>
              </a:rPr>
              <a:t>ma</a:t>
            </a:r>
            <a:r>
              <a:rPr sz="1100" spc="0" dirty="0" smtClean="0">
                <a:latin typeface="Tahoma"/>
                <a:cs typeface="Tahoma"/>
              </a:rPr>
              <a:t>ge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, </a:t>
            </a:r>
            <a:endParaRPr sz="1100">
              <a:latin typeface="Tahoma"/>
              <a:cs typeface="Tahoma"/>
            </a:endParaRPr>
          </a:p>
          <a:p>
            <a:pPr marL="469900" algn="just">
              <a:lnSpc>
                <a:spcPts val="1327"/>
              </a:lnSpc>
              <a:spcBef>
                <a:spcPts val="192"/>
              </a:spcBef>
            </a:pP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if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br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5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d.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ite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st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lso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acc</a:t>
            </a:r>
            <a:r>
              <a:rPr sz="1100" spc="0" dirty="0" smtClean="0">
                <a:latin typeface="Tahoma"/>
                <a:cs typeface="Tahoma"/>
              </a:rPr>
              <a:t>orda</a:t>
            </a: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1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 </a:t>
            </a:r>
            <a:endParaRPr sz="1100">
              <a:latin typeface="Tahoma"/>
              <a:cs typeface="Tahoma"/>
            </a:endParaRPr>
          </a:p>
          <a:p>
            <a:pPr marL="469900" algn="just">
              <a:lnSpc>
                <a:spcPts val="1327"/>
              </a:lnSpc>
              <a:spcBef>
                <a:spcPts val="183"/>
              </a:spcBef>
            </a:pPr>
            <a:r>
              <a:rPr sz="1100" spc="0" dirty="0" smtClean="0">
                <a:latin typeface="Tahoma"/>
                <a:cs typeface="Tahoma"/>
              </a:rPr>
              <a:t>is indi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ted in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.</a:t>
            </a:r>
            <a:r>
              <a:rPr sz="1100" spc="0" dirty="0" smtClean="0">
                <a:latin typeface="Tahoma"/>
                <a:cs typeface="Tahoma"/>
              </a:rPr>
              <a:t>O.,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ollowi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qu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217885" marR="2138471" algn="ctr">
              <a:lnSpc>
                <a:spcPct val="100585"/>
              </a:lnSpc>
              <a:spcBef>
                <a:spcPts val="338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r>
              <a:rPr sz="1100" spc="0" dirty="0" smtClean="0">
                <a:latin typeface="Times New Roman"/>
                <a:cs typeface="Times New Roman"/>
              </a:rPr>
              <a:t> 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n </a:t>
            </a:r>
            <a:r>
              <a:rPr sz="1100" spc="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m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am</a:t>
            </a:r>
            <a:r>
              <a:rPr sz="1100" spc="0" dirty="0" smtClean="0">
                <a:latin typeface="Tahoma"/>
                <a:cs typeface="Tahoma"/>
              </a:rPr>
              <a:t>pli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0604" y="4170922"/>
            <a:ext cx="16471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6.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59154" y="4170922"/>
            <a:ext cx="2829929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 are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thoriz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insp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d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?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87754" y="4383890"/>
            <a:ext cx="156634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6354" y="4381234"/>
            <a:ext cx="5077022" cy="1851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917" algn="just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hea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9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ch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5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mem</a:t>
            </a:r>
            <a:r>
              <a:rPr sz="1100" spc="-9" dirty="0" smtClean="0">
                <a:latin typeface="Tahoma"/>
                <a:cs typeface="Tahoma"/>
              </a:rPr>
              <a:t>b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rs</a:t>
            </a:r>
            <a:r>
              <a:rPr sz="1100" spc="4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5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9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mm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ee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417" algn="just">
              <a:lnSpc>
                <a:spcPts val="1327"/>
              </a:lnSpc>
              <a:spcBef>
                <a:spcPts val="123"/>
              </a:spcBef>
            </a:pPr>
            <a:r>
              <a:rPr sz="1100" spc="0" dirty="0" smtClean="0">
                <a:latin typeface="Tahoma"/>
                <a:cs typeface="Tahoma"/>
              </a:rPr>
              <a:t>This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ll be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ompr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a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m l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,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4" dirty="0" smtClean="0">
                <a:latin typeface="Tahoma"/>
                <a:cs typeface="Tahoma"/>
              </a:rPr>
              <a:t>x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rt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th </a:t>
            </a:r>
            <a:endParaRPr sz="1100">
              <a:latin typeface="Tahoma"/>
              <a:cs typeface="Tahoma"/>
            </a:endParaRPr>
          </a:p>
          <a:p>
            <a:pPr marL="12700" marR="417" algn="just">
              <a:lnSpc>
                <a:spcPts val="1327"/>
              </a:lnSpc>
              <a:spcBef>
                <a:spcPts val="184"/>
              </a:spcBef>
            </a:pP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kno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dge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va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g</a:t>
            </a:r>
            <a:r>
              <a:rPr sz="1100" spc="0" dirty="0" smtClean="0">
                <a:latin typeface="Tahoma"/>
                <a:cs typeface="Tahoma"/>
              </a:rPr>
              <a:t>oods de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iv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d,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provis</a:t>
            </a:r>
            <a:r>
              <a:rPr sz="1100" spc="-9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m</a:t>
            </a:r>
            <a:r>
              <a:rPr sz="1100" spc="-4" dirty="0" smtClean="0">
                <a:latin typeface="Tahoma"/>
                <a:cs typeface="Tahoma"/>
              </a:rPr>
              <a:t>em</a:t>
            </a:r>
            <a:r>
              <a:rPr sz="1100" spc="0" dirty="0" smtClean="0">
                <a:latin typeface="Tahoma"/>
                <a:cs typeface="Tahoma"/>
              </a:rPr>
              <a:t>ber </a:t>
            </a:r>
            <a:endParaRPr sz="1100">
              <a:latin typeface="Tahoma"/>
              <a:cs typeface="Tahoma"/>
            </a:endParaRPr>
          </a:p>
          <a:p>
            <a:pPr marL="12700" marR="417" algn="just">
              <a:lnSpc>
                <a:spcPts val="1327"/>
              </a:lnSpc>
              <a:spcBef>
                <a:spcPts val="184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h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 </a:t>
            </a:r>
            <a:r>
              <a:rPr sz="1100" spc="9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ache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Asso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</a:t>
            </a:r>
            <a:r>
              <a:rPr sz="1100" spc="20" dirty="0" smtClean="0">
                <a:latin typeface="Tahoma"/>
                <a:cs typeface="Tahoma"/>
              </a:rPr>
              <a:t> </a:t>
            </a:r>
            <a:r>
              <a:rPr sz="1100" spc="-14" dirty="0" smtClean="0">
                <a:latin typeface="Tahoma"/>
                <a:cs typeface="Tahoma"/>
              </a:rPr>
              <a:t>(</a:t>
            </a:r>
            <a:r>
              <a:rPr sz="1100" spc="0" dirty="0" smtClean="0">
                <a:latin typeface="Tahoma"/>
                <a:cs typeface="Tahoma"/>
              </a:rPr>
              <a:t>PTA)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or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om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 </a:t>
            </a:r>
            <a:endParaRPr sz="1100">
              <a:latin typeface="Tahoma"/>
              <a:cs typeface="Tahoma"/>
            </a:endParaRPr>
          </a:p>
          <a:p>
            <a:pPr marL="12700" marR="417" algn="just">
              <a:lnSpc>
                <a:spcPts val="1327"/>
              </a:lnSpc>
              <a:spcBef>
                <a:spcPts val="184"/>
              </a:spcBef>
            </a:pP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go</a:t>
            </a:r>
            <a:r>
              <a:rPr sz="1100" spc="4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nmen</a:t>
            </a:r>
            <a:r>
              <a:rPr sz="1100" spc="0" dirty="0" smtClean="0">
                <a:latin typeface="Tahoma"/>
                <a:cs typeface="Tahoma"/>
              </a:rPr>
              <a:t>tal orga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zation (</a:t>
            </a:r>
            <a:r>
              <a:rPr sz="1100" spc="-9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G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)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2110" algn="just">
              <a:lnSpc>
                <a:spcPct val="103804"/>
              </a:lnSpc>
              <a:spcBef>
                <a:spcPts val="339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 Te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m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1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9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/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sign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ted</a:t>
            </a:r>
            <a:r>
              <a:rPr sz="1100" spc="5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</a:t>
            </a:r>
            <a:r>
              <a:rPr sz="1100" spc="-1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10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stodi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n s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ll pr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e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gn t</a:t>
            </a:r>
            <a:r>
              <a:rPr sz="1100" spc="-1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e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nspe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and</a:t>
            </a:r>
            <a:r>
              <a:rPr sz="1100" b="1" spc="-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cce</a:t>
            </a:r>
            <a:r>
              <a:rPr sz="1100" b="1" spc="0" dirty="0" smtClean="0">
                <a:latin typeface="Tahoma"/>
                <a:cs typeface="Tahoma"/>
              </a:rPr>
              <a:t>ptan</a:t>
            </a:r>
            <a:r>
              <a:rPr sz="1100" b="1" spc="-9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4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ort (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0" dirty="0" smtClean="0">
                <a:latin typeface="Tahoma"/>
                <a:cs typeface="Tahoma"/>
              </a:rPr>
              <a:t>R</a:t>
            </a:r>
            <a:r>
              <a:rPr sz="1100" b="1" spc="14" dirty="0" smtClean="0">
                <a:latin typeface="Tahoma"/>
                <a:cs typeface="Tahoma"/>
              </a:rPr>
              <a:t>)</a:t>
            </a:r>
            <a:r>
              <a:rPr sz="1100" spc="0" dirty="0" smtClean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ct val="104106"/>
              </a:lnSpc>
              <a:spcBef>
                <a:spcPts val="70"/>
              </a:spcBef>
            </a:pP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73" dirty="0" smtClean="0">
                <a:latin typeface="Tahoma"/>
                <a:cs typeface="Tahoma"/>
              </a:rPr>
              <a:t> </a:t>
            </a:r>
            <a:r>
              <a:rPr sz="1100" b="1" spc="4" dirty="0" smtClean="0">
                <a:latin typeface="Tahoma"/>
                <a:cs typeface="Tahoma"/>
              </a:rPr>
              <a:t>D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-9" dirty="0" smtClean="0">
                <a:latin typeface="Tahoma"/>
                <a:cs typeface="Tahoma"/>
              </a:rPr>
              <a:t>v</a:t>
            </a:r>
            <a:r>
              <a:rPr sz="1100" b="1" spc="0" dirty="0" smtClean="0">
                <a:latin typeface="Tahoma"/>
                <a:cs typeface="Tahoma"/>
              </a:rPr>
              <a:t>isi</a:t>
            </a:r>
            <a:r>
              <a:rPr sz="1100" b="1" spc="-9" dirty="0" smtClean="0">
                <a:latin typeface="Tahoma"/>
                <a:cs typeface="Tahoma"/>
              </a:rPr>
              <a:t>o</a:t>
            </a:r>
            <a:r>
              <a:rPr sz="1100" b="1" spc="0" dirty="0" smtClean="0">
                <a:latin typeface="Tahoma"/>
                <a:cs typeface="Tahoma"/>
              </a:rPr>
              <a:t>n</a:t>
            </a:r>
            <a:r>
              <a:rPr sz="1100" b="1" spc="301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IC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296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-9" dirty="0" smtClean="0">
                <a:latin typeface="Tahoma"/>
                <a:cs typeface="Tahoma"/>
              </a:rPr>
              <a:t>oo</a:t>
            </a:r>
            <a:r>
              <a:rPr sz="1100" b="1" spc="0" dirty="0" smtClean="0">
                <a:latin typeface="Tahoma"/>
                <a:cs typeface="Tahoma"/>
              </a:rPr>
              <a:t>rd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na</a:t>
            </a:r>
            <a:r>
              <a:rPr sz="1100" b="1" spc="-1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or</a:t>
            </a:r>
            <a:r>
              <a:rPr sz="1100" b="1" spc="311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all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0" dirty="0" smtClean="0">
                <a:latin typeface="Tahoma"/>
                <a:cs typeface="Tahoma"/>
              </a:rPr>
              <a:t>ilit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20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the</a:t>
            </a:r>
            <a:r>
              <a:rPr sz="1100" spc="203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signi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208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213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Ce</a:t>
            </a:r>
            <a:r>
              <a:rPr sz="1100" b="1" spc="0" dirty="0" smtClean="0">
                <a:latin typeface="Tahoma"/>
                <a:cs typeface="Tahoma"/>
              </a:rPr>
              <a:t>rtif</a:t>
            </a:r>
            <a:r>
              <a:rPr sz="1100" b="1" spc="-9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a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291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 </a:t>
            </a:r>
            <a:r>
              <a:rPr sz="1100" b="1" spc="-4" dirty="0" smtClean="0">
                <a:latin typeface="Tahoma"/>
                <a:cs typeface="Tahoma"/>
              </a:rPr>
              <a:t>F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n</a:t>
            </a:r>
            <a:r>
              <a:rPr sz="1100" b="1" spc="0" dirty="0" smtClean="0">
                <a:latin typeface="Tahoma"/>
                <a:cs typeface="Tahoma"/>
              </a:rPr>
              <a:t>al</a:t>
            </a:r>
            <a:r>
              <a:rPr sz="1100" b="1" spc="159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A</a:t>
            </a:r>
            <a:r>
              <a:rPr sz="1100" b="1" spc="4" dirty="0" smtClean="0">
                <a:latin typeface="Tahoma"/>
                <a:cs typeface="Tahoma"/>
              </a:rPr>
              <a:t>c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pta</a:t>
            </a:r>
            <a:r>
              <a:rPr sz="1100" b="1" spc="-14" dirty="0" smtClean="0">
                <a:latin typeface="Tahoma"/>
                <a:cs typeface="Tahoma"/>
              </a:rPr>
              <a:t>n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61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and</a:t>
            </a:r>
            <a:r>
              <a:rPr sz="1100" b="1" spc="150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nvo</a:t>
            </a:r>
            <a:r>
              <a:rPr sz="1100" b="1" spc="4" dirty="0" smtClean="0">
                <a:latin typeface="Tahoma"/>
                <a:cs typeface="Tahoma"/>
              </a:rPr>
              <a:t>i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r>
              <a:rPr sz="1100" b="1" spc="161" dirty="0" smtClean="0">
                <a:latin typeface="Tahoma"/>
                <a:cs typeface="Tahoma"/>
              </a:rPr>
              <a:t> 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-4" dirty="0" smtClean="0">
                <a:latin typeface="Tahoma"/>
                <a:cs typeface="Tahoma"/>
              </a:rPr>
              <a:t>c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i</a:t>
            </a:r>
            <a:r>
              <a:rPr sz="1100" b="1" spc="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t</a:t>
            </a:r>
            <a:r>
              <a:rPr sz="1100" b="1" spc="14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</a:t>
            </a:r>
            <a:r>
              <a:rPr sz="1100" b="1" spc="159" dirty="0" smtClean="0">
                <a:latin typeface="Tahoma"/>
                <a:cs typeface="Tahoma"/>
              </a:rPr>
              <a:t> 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ro</a:t>
            </a:r>
            <a:r>
              <a:rPr sz="1100" b="1" spc="-9" dirty="0" smtClean="0">
                <a:latin typeface="Tahoma"/>
                <a:cs typeface="Tahoma"/>
              </a:rPr>
              <a:t>p</a:t>
            </a:r>
            <a:r>
              <a:rPr sz="1100" b="1" spc="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rty</a:t>
            </a:r>
            <a:r>
              <a:rPr sz="1100" b="1" spc="154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(IR</a:t>
            </a:r>
            <a:r>
              <a:rPr sz="1100" b="1" spc="-4" dirty="0" smtClean="0">
                <a:latin typeface="Tahoma"/>
                <a:cs typeface="Tahoma"/>
              </a:rPr>
              <a:t>P</a:t>
            </a:r>
            <a:r>
              <a:rPr sz="1100" b="1" spc="0" dirty="0" smtClean="0">
                <a:latin typeface="Tahoma"/>
                <a:cs typeface="Tahoma"/>
              </a:rPr>
              <a:t>)</a:t>
            </a:r>
            <a:r>
              <a:rPr sz="1100" b="1" spc="10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for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ture</a:t>
            </a:r>
            <a:r>
              <a:rPr sz="1100" spc="6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the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Division 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ply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ice</a:t>
            </a:r>
            <a:r>
              <a:rPr sz="1100" spc="0" dirty="0" smtClean="0">
                <a:latin typeface="Tahoma"/>
                <a:cs typeface="Tahoma"/>
              </a:rPr>
              <a:t>r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ools Divis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on 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87754" y="5363822"/>
            <a:ext cx="156634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7754" y="5720692"/>
            <a:ext cx="156634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latin typeface="Wingdings"/>
                <a:cs typeface="Wingdings"/>
              </a:rPr>
              <a:t>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04" y="6655296"/>
            <a:ext cx="164710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-4" dirty="0" smtClean="0">
                <a:latin typeface="Tahoma"/>
                <a:cs typeface="Tahoma"/>
              </a:rPr>
              <a:t>7.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9154" y="6655296"/>
            <a:ext cx="4260611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fo</a:t>
            </a:r>
            <a:r>
              <a:rPr sz="1100" spc="-4" dirty="0" smtClean="0">
                <a:latin typeface="Tahoma"/>
                <a:cs typeface="Tahoma"/>
              </a:rPr>
              <a:t>rm</a:t>
            </a:r>
            <a:r>
              <a:rPr sz="1100" spc="0" dirty="0" smtClean="0">
                <a:latin typeface="Tahoma"/>
                <a:cs typeface="Tahoma"/>
              </a:rPr>
              <a:t>s m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-9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be </a:t>
            </a:r>
            <a:r>
              <a:rPr sz="1100" spc="-4" dirty="0" smtClean="0">
                <a:latin typeface="Tahoma"/>
                <a:cs typeface="Tahoma"/>
              </a:rPr>
              <a:t>ac</a:t>
            </a:r>
            <a:r>
              <a:rPr sz="1100" spc="-1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omplis</a:t>
            </a:r>
            <a:r>
              <a:rPr sz="1100" spc="-4" dirty="0" smtClean="0">
                <a:latin typeface="Tahoma"/>
                <a:cs typeface="Tahoma"/>
              </a:rPr>
              <a:t>he</a:t>
            </a:r>
            <a:r>
              <a:rPr sz="1100" spc="0" dirty="0" smtClean="0">
                <a:latin typeface="Tahoma"/>
                <a:cs typeface="Tahoma"/>
              </a:rPr>
              <a:t>d,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an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 sh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1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l a</a:t>
            </a:r>
            <a:r>
              <a:rPr sz="1100" spc="-4" dirty="0" smtClean="0">
                <a:latin typeface="Tahoma"/>
                <a:cs typeface="Tahoma"/>
              </a:rPr>
              <a:t>cc</a:t>
            </a:r>
            <a:r>
              <a:rPr sz="1100" spc="0" dirty="0" smtClean="0">
                <a:latin typeface="Tahoma"/>
                <a:cs typeface="Tahoma"/>
              </a:rPr>
              <a:t>omplish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hem</a:t>
            </a:r>
            <a:r>
              <a:rPr sz="1100" spc="0" dirty="0" smtClean="0">
                <a:latin typeface="Tahoma"/>
                <a:cs typeface="Tahoma"/>
              </a:rPr>
              <a:t>?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41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476" y="6841490"/>
            <a:ext cx="6080505" cy="218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5322">
              <a:lnSpc>
                <a:spcPct val="100585"/>
              </a:lnSpc>
              <a:spcBef>
                <a:spcPts val="284"/>
              </a:spcBef>
            </a:pPr>
            <a:r>
              <a:rPr sz="1100" b="1" spc="-4" dirty="0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orm                                       </a:t>
            </a:r>
            <a:r>
              <a:rPr sz="1100" b="1" spc="-4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b="1" spc="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d </a:t>
            </a:r>
            <a:r>
              <a:rPr sz="1100" b="1" spc="-9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y                           </a:t>
            </a:r>
            <a:r>
              <a:rPr sz="1100" b="1" spc="15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Sign</a:t>
            </a:r>
            <a:r>
              <a:rPr sz="1100" b="1" spc="-4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b="1" spc="0" dirty="0" smtClean="0">
                <a:solidFill>
                  <a:srgbClr val="FFFFFF"/>
                </a:solidFill>
                <a:latin typeface="Tahoma"/>
                <a:cs typeface="Tahoma"/>
              </a:rPr>
              <a:t>d by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476" y="7060057"/>
            <a:ext cx="2219261" cy="420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3788">
              <a:lnSpc>
                <a:spcPct val="100585"/>
              </a:lnSpc>
              <a:spcBef>
                <a:spcPts val="385"/>
              </a:spcBef>
            </a:pPr>
            <a:r>
              <a:rPr sz="1100" spc="-4" dirty="0" smtClean="0">
                <a:latin typeface="Tahoma"/>
                <a:cs typeface="Tahoma"/>
              </a:rPr>
              <a:t>De</a:t>
            </a:r>
            <a:r>
              <a:rPr sz="1100" spc="0" dirty="0" smtClean="0">
                <a:latin typeface="Tahoma"/>
                <a:cs typeface="Tahoma"/>
              </a:rPr>
              <a:t>liv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ry Re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ipt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R)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9737" y="7060057"/>
            <a:ext cx="2167699" cy="420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1441" marR="147504" indent="-355091">
              <a:lnSpc>
                <a:spcPts val="1327"/>
              </a:lnSpc>
              <a:spcBef>
                <a:spcPts val="385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pplier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BM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(if D</a:t>
            </a:r>
            <a:r>
              <a:rPr sz="1100" spc="-14" dirty="0" smtClean="0">
                <a:latin typeface="Tahoma"/>
                <a:cs typeface="Tahoma"/>
              </a:rPr>
              <a:t>B</a:t>
            </a:r>
            <a:r>
              <a:rPr sz="1100" spc="0" dirty="0" smtClean="0">
                <a:latin typeface="Tahoma"/>
                <a:cs typeface="Tahoma"/>
              </a:rPr>
              <a:t>M is </a:t>
            </a:r>
            <a:endParaRPr sz="1100">
              <a:latin typeface="Tahoma"/>
              <a:cs typeface="Tahoma"/>
            </a:endParaRPr>
          </a:p>
          <a:p>
            <a:pPr marL="611441" marR="147504">
              <a:lnSpc>
                <a:spcPts val="1327"/>
              </a:lnSpc>
              <a:spcBef>
                <a:spcPts val="100"/>
              </a:spcBef>
            </a:pPr>
            <a:r>
              <a:rPr sz="1100" spc="0" dirty="0" smtClean="0">
                <a:latin typeface="Tahoma"/>
                <a:cs typeface="Tahoma"/>
              </a:rPr>
              <a:t>pro</a:t>
            </a: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ri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7436" y="7060057"/>
            <a:ext cx="1693544" cy="420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341" marR="59109" algn="ctr">
              <a:lnSpc>
                <a:spcPct val="100585"/>
              </a:lnSpc>
              <a:spcBef>
                <a:spcPts val="385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r/Prop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562000" marR="476502" algn="ctr">
              <a:lnSpc>
                <a:spcPct val="100585"/>
              </a:lnSpc>
              <a:spcBef>
                <a:spcPts val="100"/>
              </a:spcBef>
            </a:pP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stodian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476" y="7480680"/>
            <a:ext cx="2219261" cy="594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282" marR="231658" algn="ctr">
              <a:lnSpc>
                <a:spcPct val="100585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tion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anc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719226" marR="668745" algn="ctr">
              <a:lnSpc>
                <a:spcPct val="100585"/>
              </a:lnSpc>
              <a:spcBef>
                <a:spcPts val="100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port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9737" y="7480680"/>
            <a:ext cx="2167699" cy="594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670" marR="320094" indent="-52018" algn="ctr">
              <a:lnSpc>
                <a:spcPts val="1327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m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 </a:t>
            </a:r>
            <a:endParaRPr sz="1100">
              <a:latin typeface="Tahoma"/>
              <a:cs typeface="Tahoma"/>
            </a:endParaRPr>
          </a:p>
          <a:p>
            <a:pPr marL="368670" marR="320094" algn="ctr">
              <a:lnSpc>
                <a:spcPts val="1327"/>
              </a:lnSpc>
              <a:spcBef>
                <a:spcPts val="107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r/Prop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 </a:t>
            </a:r>
            <a:endParaRPr sz="1100">
              <a:latin typeface="Tahoma"/>
              <a:cs typeface="Tahoma"/>
            </a:endParaRPr>
          </a:p>
          <a:p>
            <a:pPr marL="368670" marR="320094" algn="ctr">
              <a:lnSpc>
                <a:spcPts val="1327"/>
              </a:lnSpc>
              <a:spcBef>
                <a:spcPts val="107"/>
              </a:spcBef>
            </a:pP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stodian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7436" y="7480680"/>
            <a:ext cx="1693544" cy="594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09" marR="123319" algn="ctr">
              <a:lnSpc>
                <a:spcPct val="100585"/>
              </a:lnSpc>
              <a:spcBef>
                <a:spcPts val="325"/>
              </a:spcBef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te 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m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  <a:p>
            <a:pPr marL="145341" marR="59109" algn="ctr">
              <a:lnSpc>
                <a:spcPct val="100585"/>
              </a:lnSpc>
              <a:spcBef>
                <a:spcPts val="100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r/Prop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562000" marR="476502" algn="ctr">
              <a:lnSpc>
                <a:spcPct val="100585"/>
              </a:lnSpc>
              <a:spcBef>
                <a:spcPts val="114"/>
              </a:spcBef>
            </a:pP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stodian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476" y="8075421"/>
            <a:ext cx="2219261" cy="231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2610">
              <a:lnSpc>
                <a:spcPct val="100585"/>
              </a:lnSpc>
              <a:spcBef>
                <a:spcPts val="340"/>
              </a:spcBef>
            </a:pPr>
            <a:r>
              <a:rPr sz="1100" spc="0" dirty="0" smtClean="0">
                <a:latin typeface="Tahoma"/>
                <a:cs typeface="Tahoma"/>
              </a:rPr>
              <a:t>Trai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g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Chec</a:t>
            </a:r>
            <a:r>
              <a:rPr sz="1100" spc="0" dirty="0" smtClean="0">
                <a:latin typeface="Tahoma"/>
                <a:cs typeface="Tahoma"/>
              </a:rPr>
              <a:t>klist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737" y="8075421"/>
            <a:ext cx="2167699" cy="231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1733">
              <a:lnSpc>
                <a:spcPct val="100585"/>
              </a:lnSpc>
              <a:spcBef>
                <a:spcPts val="340"/>
              </a:spcBef>
            </a:pPr>
            <a:r>
              <a:rPr sz="1100" spc="-4" dirty="0" smtClean="0">
                <a:latin typeface="Tahoma"/>
                <a:cs typeface="Tahoma"/>
              </a:rPr>
              <a:t>Cen</a:t>
            </a:r>
            <a:r>
              <a:rPr sz="1100" spc="0" dirty="0" smtClean="0">
                <a:latin typeface="Tahoma"/>
                <a:cs typeface="Tahoma"/>
              </a:rPr>
              <a:t>tral 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7436" y="8075421"/>
            <a:ext cx="1693544" cy="231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2">
              <a:lnSpc>
                <a:spcPct val="100585"/>
              </a:lnSpc>
              <a:spcBef>
                <a:spcPts val="340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 He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476" y="8307070"/>
            <a:ext cx="2219261" cy="231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172">
              <a:lnSpc>
                <a:spcPct val="100585"/>
              </a:lnSpc>
              <a:spcBef>
                <a:spcPts val="340"/>
              </a:spcBef>
            </a:pPr>
            <a:r>
              <a:rPr sz="1100" spc="-4" dirty="0" smtClean="0">
                <a:latin typeface="Tahoma"/>
                <a:cs typeface="Tahoma"/>
              </a:rPr>
              <a:t>In</a:t>
            </a:r>
            <a:r>
              <a:rPr sz="1100" spc="0" dirty="0" smtClean="0">
                <a:latin typeface="Tahoma"/>
                <a:cs typeface="Tahoma"/>
              </a:rPr>
              <a:t>voice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ipt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ope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RP)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9737" y="8307070"/>
            <a:ext cx="2167699" cy="231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1733">
              <a:lnSpc>
                <a:spcPct val="100585"/>
              </a:lnSpc>
              <a:spcBef>
                <a:spcPts val="340"/>
              </a:spcBef>
            </a:pPr>
            <a:r>
              <a:rPr sz="1100" spc="-4" dirty="0" smtClean="0">
                <a:latin typeface="Tahoma"/>
                <a:cs typeface="Tahoma"/>
              </a:rPr>
              <a:t>Cen</a:t>
            </a:r>
            <a:r>
              <a:rPr sz="1100" spc="0" dirty="0" smtClean="0">
                <a:latin typeface="Tahoma"/>
                <a:cs typeface="Tahoma"/>
              </a:rPr>
              <a:t>tral 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7436" y="8307070"/>
            <a:ext cx="1693544" cy="231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2">
              <a:lnSpc>
                <a:spcPct val="100585"/>
              </a:lnSpc>
              <a:spcBef>
                <a:spcPts val="340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 He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476" y="8538718"/>
            <a:ext cx="2219261" cy="414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990" marR="150160" algn="ctr">
              <a:lnSpc>
                <a:spcPct val="100585"/>
              </a:lnSpc>
              <a:spcBef>
                <a:spcPts val="340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kno</a:t>
            </a:r>
            <a:r>
              <a:rPr sz="1100" spc="-4" dirty="0" smtClean="0">
                <a:latin typeface="Tahoma"/>
                <a:cs typeface="Tahoma"/>
              </a:rPr>
              <a:t>w</a:t>
            </a:r>
            <a:r>
              <a:rPr sz="1100" spc="0" dirty="0" smtClean="0">
                <a:latin typeface="Tahoma"/>
                <a:cs typeface="Tahoma"/>
              </a:rPr>
              <a:t>l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dge</a:t>
            </a:r>
            <a:r>
              <a:rPr sz="1100" spc="-4" dirty="0" smtClean="0">
                <a:latin typeface="Tahoma"/>
                <a:cs typeface="Tahoma"/>
              </a:rPr>
              <a:t>men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ece</a:t>
            </a:r>
            <a:r>
              <a:rPr sz="1100" spc="0" dirty="0" smtClean="0">
                <a:latin typeface="Tahoma"/>
                <a:cs typeface="Tahoma"/>
              </a:rPr>
              <a:t>ipt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endParaRPr sz="1100">
              <a:latin typeface="Tahoma"/>
              <a:cs typeface="Tahoma"/>
            </a:endParaRPr>
          </a:p>
          <a:p>
            <a:pPr marL="597306" marR="516890" algn="ctr">
              <a:lnSpc>
                <a:spcPct val="100585"/>
              </a:lnSpc>
              <a:spcBef>
                <a:spcPts val="100"/>
              </a:spcBef>
            </a:pP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quipm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9737" y="8538718"/>
            <a:ext cx="2167699" cy="414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210" marR="307394" algn="ctr">
              <a:lnSpc>
                <a:spcPct val="100585"/>
              </a:lnSpc>
              <a:spcBef>
                <a:spcPts val="340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Of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ce</a:t>
            </a:r>
            <a:r>
              <a:rPr sz="1100" spc="0" dirty="0" smtClean="0">
                <a:latin typeface="Tahoma"/>
                <a:cs typeface="Tahoma"/>
              </a:rPr>
              <a:t>r/Prop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789393" marR="723263" algn="ctr">
              <a:lnSpc>
                <a:spcPct val="100585"/>
              </a:lnSpc>
              <a:spcBef>
                <a:spcPts val="100"/>
              </a:spcBef>
            </a:pPr>
            <a:r>
              <a:rPr sz="1100" spc="-4" dirty="0" smtClean="0">
                <a:latin typeface="Tahoma"/>
                <a:cs typeface="Tahoma"/>
              </a:rPr>
              <a:t>Cu</a:t>
            </a:r>
            <a:r>
              <a:rPr sz="1100" spc="0" dirty="0" smtClean="0">
                <a:latin typeface="Tahoma"/>
                <a:cs typeface="Tahoma"/>
              </a:rPr>
              <a:t>stodian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7436" y="8538718"/>
            <a:ext cx="1693544" cy="414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092">
              <a:lnSpc>
                <a:spcPct val="100585"/>
              </a:lnSpc>
              <a:spcBef>
                <a:spcPts val="340"/>
              </a:spcBef>
            </a:pP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oordin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-9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or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8180" y="1163066"/>
            <a:ext cx="5004816" cy="706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44" y="964139"/>
            <a:ext cx="2597805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he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k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list</a:t>
            </a:r>
            <a:r>
              <a:rPr sz="1300" b="1" spc="-5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11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-29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DCP</a:t>
            </a:r>
            <a:r>
              <a:rPr sz="1300" b="1" spc="-29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P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ss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42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0677" y="631062"/>
            <a:ext cx="4204971" cy="690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43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50285" y="700405"/>
            <a:ext cx="3194685" cy="1585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7792" y="635507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7442" y="635507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7792" y="2232913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17442" y="2232913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4744" y="632459"/>
            <a:ext cx="0" cy="3466211"/>
          </a:xfrm>
          <a:custGeom>
            <a:avLst/>
            <a:gdLst/>
            <a:ahLst/>
            <a:cxnLst/>
            <a:rect l="l" t="t" r="r" b="b"/>
            <a:pathLst>
              <a:path h="3466211">
                <a:moveTo>
                  <a:pt x="0" y="0"/>
                </a:moveTo>
                <a:lnTo>
                  <a:pt x="0" y="3466211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7792" y="4095623"/>
            <a:ext cx="2173478" cy="0"/>
          </a:xfrm>
          <a:custGeom>
            <a:avLst/>
            <a:gdLst/>
            <a:ahLst/>
            <a:cxnLst/>
            <a:rect l="l" t="t" r="r" b="b"/>
            <a:pathLst>
              <a:path w="2173478">
                <a:moveTo>
                  <a:pt x="0" y="0"/>
                </a:moveTo>
                <a:lnTo>
                  <a:pt x="2173478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14395" y="632459"/>
            <a:ext cx="0" cy="3466211"/>
          </a:xfrm>
          <a:custGeom>
            <a:avLst/>
            <a:gdLst/>
            <a:ahLst/>
            <a:cxnLst/>
            <a:rect l="l" t="t" r="r" b="b"/>
            <a:pathLst>
              <a:path h="3466211">
                <a:moveTo>
                  <a:pt x="0" y="0"/>
                </a:moveTo>
                <a:lnTo>
                  <a:pt x="0" y="3466211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8410" y="3073400"/>
            <a:ext cx="1451610" cy="960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0604" y="2376804"/>
            <a:ext cx="840739" cy="726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44720" y="2357120"/>
            <a:ext cx="1089025" cy="946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3570" y="2808604"/>
            <a:ext cx="1133475" cy="1283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7442" y="4095623"/>
            <a:ext cx="3440303" cy="0"/>
          </a:xfrm>
          <a:custGeom>
            <a:avLst/>
            <a:gdLst/>
            <a:ahLst/>
            <a:cxnLst/>
            <a:rect l="l" t="t" r="r" b="b"/>
            <a:pathLst>
              <a:path w="3440303">
                <a:moveTo>
                  <a:pt x="0" y="0"/>
                </a:moveTo>
                <a:lnTo>
                  <a:pt x="344030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60793" y="632460"/>
            <a:ext cx="0" cy="3466210"/>
          </a:xfrm>
          <a:custGeom>
            <a:avLst/>
            <a:gdLst/>
            <a:ahLst/>
            <a:cxnLst/>
            <a:rect l="l" t="t" r="r" b="b"/>
            <a:pathLst>
              <a:path h="3466210">
                <a:moveTo>
                  <a:pt x="0" y="0"/>
                </a:moveTo>
                <a:lnTo>
                  <a:pt x="0" y="346621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1404" y="6038596"/>
            <a:ext cx="3121025" cy="133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504" y="4865242"/>
            <a:ext cx="5619877" cy="0"/>
          </a:xfrm>
          <a:custGeom>
            <a:avLst/>
            <a:gdLst/>
            <a:ahLst/>
            <a:cxnLst/>
            <a:rect l="l" t="t" r="r" b="b"/>
            <a:pathLst>
              <a:path w="5619877">
                <a:moveTo>
                  <a:pt x="0" y="0"/>
                </a:moveTo>
                <a:lnTo>
                  <a:pt x="561987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504" y="5176138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5271" y="5176138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9504" y="5970397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5271" y="5970397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6456" y="4862194"/>
            <a:ext cx="0" cy="2566669"/>
          </a:xfrm>
          <a:custGeom>
            <a:avLst/>
            <a:gdLst/>
            <a:ahLst/>
            <a:cxnLst/>
            <a:rect l="l" t="t" r="r" b="b"/>
            <a:pathLst>
              <a:path h="2566669">
                <a:moveTo>
                  <a:pt x="0" y="0"/>
                </a:moveTo>
                <a:lnTo>
                  <a:pt x="0" y="2566669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9504" y="7425816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2222" y="5173091"/>
            <a:ext cx="0" cy="2255773"/>
          </a:xfrm>
          <a:custGeom>
            <a:avLst/>
            <a:gdLst/>
            <a:ahLst/>
            <a:cxnLst/>
            <a:rect l="l" t="t" r="r" b="b"/>
            <a:pathLst>
              <a:path h="2255773">
                <a:moveTo>
                  <a:pt x="0" y="0"/>
                </a:moveTo>
                <a:lnTo>
                  <a:pt x="0" y="2255773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65271" y="7425816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2505" y="4862195"/>
            <a:ext cx="0" cy="2566669"/>
          </a:xfrm>
          <a:custGeom>
            <a:avLst/>
            <a:gdLst/>
            <a:ahLst/>
            <a:cxnLst/>
            <a:rect l="l" t="t" r="r" b="b"/>
            <a:pathLst>
              <a:path h="2566669">
                <a:moveTo>
                  <a:pt x="0" y="0"/>
                </a:moveTo>
                <a:lnTo>
                  <a:pt x="0" y="2566669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4694" y="5362321"/>
            <a:ext cx="2959480" cy="409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2004" y="9254762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4630" y="9254762"/>
            <a:ext cx="38651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6456" y="4865242"/>
            <a:ext cx="5626049" cy="310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5"/>
              </a:spcBef>
            </a:pPr>
            <a:endParaRPr sz="950"/>
          </a:p>
          <a:p>
            <a:pPr marL="2470378" marR="2471327" algn="ctr">
              <a:lnSpc>
                <a:spcPct val="100585"/>
              </a:lnSpc>
            </a:pPr>
            <a:r>
              <a:rPr sz="1100" b="1" spc="0" dirty="0" smtClean="0">
                <a:latin typeface="Tahoma"/>
                <a:cs typeface="Tahoma"/>
              </a:rPr>
              <a:t>Sof</a:t>
            </a:r>
            <a:r>
              <a:rPr sz="1100" b="1" spc="-4" dirty="0" smtClean="0">
                <a:latin typeface="Tahoma"/>
                <a:cs typeface="Tahoma"/>
              </a:rPr>
              <a:t>t</a:t>
            </a:r>
            <a:r>
              <a:rPr sz="1100" b="1" spc="0" dirty="0" smtClean="0">
                <a:latin typeface="Tahoma"/>
                <a:cs typeface="Tahoma"/>
              </a:rPr>
              <a:t>wa</a:t>
            </a:r>
            <a:r>
              <a:rPr sz="1100" b="1" spc="-9" dirty="0" smtClean="0">
                <a:latin typeface="Tahoma"/>
                <a:cs typeface="Tahoma"/>
              </a:rPr>
              <a:t>r</a:t>
            </a:r>
            <a:r>
              <a:rPr sz="1100" b="1" spc="0" dirty="0" smtClean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6456" y="5176138"/>
            <a:ext cx="2345766" cy="794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7"/>
              </a:spcBef>
            </a:pPr>
            <a:endParaRPr sz="1400"/>
          </a:p>
          <a:p>
            <a:pPr marL="348945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Wi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dows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Mu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oi</a:t>
            </a:r>
            <a:r>
              <a:rPr sz="1100" spc="-1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v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2222" y="5176138"/>
            <a:ext cx="3280282" cy="794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216456" y="5970397"/>
            <a:ext cx="2345766" cy="145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516585">
              <a:lnSpc>
                <a:spcPct val="100585"/>
              </a:lnSpc>
              <a:spcBef>
                <a:spcPts val="6203"/>
              </a:spcBef>
            </a:pPr>
            <a:r>
              <a:rPr sz="1100" spc="0" dirty="0" smtClean="0">
                <a:latin typeface="Tahoma"/>
                <a:cs typeface="Tahoma"/>
              </a:rPr>
              <a:t>Mi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roso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O</a:t>
            </a:r>
            <a:r>
              <a:rPr sz="1100" spc="-4" dirty="0" smtClean="0">
                <a:latin typeface="Tahoma"/>
                <a:cs typeface="Tahoma"/>
              </a:rPr>
              <a:t>f</a:t>
            </a:r>
            <a:r>
              <a:rPr sz="1100" spc="0" dirty="0" smtClean="0">
                <a:latin typeface="Tahoma"/>
                <a:cs typeface="Tahoma"/>
              </a:rPr>
              <a:t>f</a:t>
            </a:r>
            <a:r>
              <a:rPr sz="1100" spc="-4" dirty="0" smtClean="0">
                <a:latin typeface="Tahoma"/>
                <a:cs typeface="Tahoma"/>
              </a:rPr>
              <a:t>ic</a:t>
            </a:r>
            <a:r>
              <a:rPr sz="1100" spc="0" dirty="0" smtClean="0">
                <a:latin typeface="Tahoma"/>
                <a:cs typeface="Tahoma"/>
              </a:rPr>
              <a:t>e 20</a:t>
            </a:r>
            <a:r>
              <a:rPr sz="1100" spc="-4" dirty="0" smtClean="0">
                <a:latin typeface="Tahoma"/>
                <a:cs typeface="Tahoma"/>
              </a:rPr>
              <a:t>1</a:t>
            </a:r>
            <a:r>
              <a:rPr sz="1100" spc="0" dirty="0" smtClean="0">
                <a:latin typeface="Tahoma"/>
                <a:cs typeface="Tahoma"/>
              </a:rPr>
              <a:t>3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2222" y="5970397"/>
            <a:ext cx="3280282" cy="145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34744" y="635507"/>
            <a:ext cx="2179650" cy="1597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251970" marR="193405" algn="ctr">
              <a:lnSpc>
                <a:spcPct val="100585"/>
              </a:lnSpc>
              <a:spcBef>
                <a:spcPts val="5000"/>
              </a:spcBef>
            </a:pPr>
            <a:r>
              <a:rPr sz="1100" spc="0" dirty="0" smtClean="0">
                <a:latin typeface="Tahoma"/>
                <a:cs typeface="Tahoma"/>
              </a:rPr>
              <a:t>42 u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SB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board 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  <a:p>
            <a:pPr marL="897229" marR="837272" algn="ctr">
              <a:lnSpc>
                <a:spcPct val="100585"/>
              </a:lnSpc>
              <a:spcBef>
                <a:spcPts val="185"/>
              </a:spcBef>
            </a:pPr>
            <a:r>
              <a:rPr sz="1100" spc="0" dirty="0" smtClean="0">
                <a:latin typeface="Tahoma"/>
                <a:cs typeface="Tahoma"/>
              </a:rPr>
              <a:t>Mouse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4395" y="635507"/>
            <a:ext cx="3446398" cy="1597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34744" y="2232913"/>
            <a:ext cx="2179650" cy="1862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97129">
              <a:lnSpc>
                <a:spcPct val="100585"/>
              </a:lnSpc>
              <a:spcBef>
                <a:spcPts val="3323"/>
              </a:spcBef>
            </a:pPr>
            <a:r>
              <a:rPr sz="1100" spc="0" dirty="0" smtClean="0">
                <a:latin typeface="Tahoma"/>
                <a:cs typeface="Tahoma"/>
              </a:rPr>
              <a:t>4 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5e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tch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-9" dirty="0" smtClean="0">
                <a:latin typeface="Tahoma"/>
                <a:cs typeface="Tahoma"/>
              </a:rPr>
              <a:t>d</a:t>
            </a:r>
            <a:r>
              <a:rPr sz="1100" spc="0" dirty="0" smtClean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14395" y="2232913"/>
            <a:ext cx="3446398" cy="1862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63595" y="6143371"/>
            <a:ext cx="3449320" cy="2025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7792" y="6259956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233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76295" y="6259956"/>
            <a:ext cx="3481451" cy="0"/>
          </a:xfrm>
          <a:custGeom>
            <a:avLst/>
            <a:gdLst/>
            <a:ahLst/>
            <a:cxnLst/>
            <a:rect l="l" t="t" r="r" b="b"/>
            <a:pathLst>
              <a:path w="3481451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7792" y="5949061"/>
            <a:ext cx="5619876" cy="0"/>
          </a:xfrm>
          <a:custGeom>
            <a:avLst/>
            <a:gdLst/>
            <a:ahLst/>
            <a:cxnLst/>
            <a:rect l="l" t="t" r="r" b="b"/>
            <a:pathLst>
              <a:path w="5619876">
                <a:moveTo>
                  <a:pt x="0" y="0"/>
                </a:moveTo>
                <a:lnTo>
                  <a:pt x="5619876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4744" y="5946013"/>
            <a:ext cx="0" cy="2233041"/>
          </a:xfrm>
          <a:custGeom>
            <a:avLst/>
            <a:gdLst/>
            <a:ahLst/>
            <a:cxnLst/>
            <a:rect l="l" t="t" r="r" b="b"/>
            <a:pathLst>
              <a:path h="2233040">
                <a:moveTo>
                  <a:pt x="0" y="0"/>
                </a:moveTo>
                <a:lnTo>
                  <a:pt x="0" y="2233041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7792" y="8176006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233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73246" y="6256909"/>
            <a:ext cx="0" cy="1922144"/>
          </a:xfrm>
          <a:custGeom>
            <a:avLst/>
            <a:gdLst/>
            <a:ahLst/>
            <a:cxnLst/>
            <a:rect l="l" t="t" r="r" b="b"/>
            <a:pathLst>
              <a:path h="1922144">
                <a:moveTo>
                  <a:pt x="0" y="0"/>
                </a:moveTo>
                <a:lnTo>
                  <a:pt x="0" y="1922144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76295" y="8176006"/>
            <a:ext cx="3481451" cy="0"/>
          </a:xfrm>
          <a:custGeom>
            <a:avLst/>
            <a:gdLst/>
            <a:ahLst/>
            <a:cxnLst/>
            <a:rect l="l" t="t" r="r" b="b"/>
            <a:pathLst>
              <a:path w="3481451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60793" y="5946013"/>
            <a:ext cx="0" cy="2233040"/>
          </a:xfrm>
          <a:custGeom>
            <a:avLst/>
            <a:gdLst/>
            <a:ahLst/>
            <a:cxnLst/>
            <a:rect l="l" t="t" r="r" b="b"/>
            <a:pathLst>
              <a:path h="2233040">
                <a:moveTo>
                  <a:pt x="0" y="0"/>
                </a:moveTo>
                <a:lnTo>
                  <a:pt x="0" y="22330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2600" y="4730369"/>
            <a:ext cx="1905000" cy="59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9504" y="635507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65271" y="635507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9504" y="3240278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5271" y="3240278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9504" y="3767962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65271" y="3767962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9504" y="4689982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65271" y="4689982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6456" y="632459"/>
            <a:ext cx="0" cy="4734179"/>
          </a:xfrm>
          <a:custGeom>
            <a:avLst/>
            <a:gdLst/>
            <a:ahLst/>
            <a:cxnLst/>
            <a:rect l="l" t="t" r="r" b="b"/>
            <a:pathLst>
              <a:path h="4734179">
                <a:moveTo>
                  <a:pt x="0" y="0"/>
                </a:moveTo>
                <a:lnTo>
                  <a:pt x="0" y="4734179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9504" y="5363591"/>
            <a:ext cx="2339594" cy="0"/>
          </a:xfrm>
          <a:custGeom>
            <a:avLst/>
            <a:gdLst/>
            <a:ahLst/>
            <a:cxnLst/>
            <a:rect l="l" t="t" r="r" b="b"/>
            <a:pathLst>
              <a:path w="2339594">
                <a:moveTo>
                  <a:pt x="0" y="0"/>
                </a:moveTo>
                <a:lnTo>
                  <a:pt x="2339594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62222" y="632460"/>
            <a:ext cx="0" cy="4734178"/>
          </a:xfrm>
          <a:custGeom>
            <a:avLst/>
            <a:gdLst/>
            <a:ahLst/>
            <a:cxnLst/>
            <a:rect l="l" t="t" r="r" b="b"/>
            <a:pathLst>
              <a:path h="4734178">
                <a:moveTo>
                  <a:pt x="0" y="0"/>
                </a:moveTo>
                <a:lnTo>
                  <a:pt x="0" y="47341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65271" y="5363591"/>
            <a:ext cx="3274186" cy="0"/>
          </a:xfrm>
          <a:custGeom>
            <a:avLst/>
            <a:gdLst/>
            <a:ahLst/>
            <a:cxnLst/>
            <a:rect l="l" t="t" r="r" b="b"/>
            <a:pathLst>
              <a:path w="3274186">
                <a:moveTo>
                  <a:pt x="0" y="0"/>
                </a:moveTo>
                <a:lnTo>
                  <a:pt x="3274186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42505" y="632460"/>
            <a:ext cx="0" cy="4734178"/>
          </a:xfrm>
          <a:custGeom>
            <a:avLst/>
            <a:gdLst/>
            <a:ahLst/>
            <a:cxnLst/>
            <a:rect l="l" t="t" r="r" b="b"/>
            <a:pathLst>
              <a:path h="4734178">
                <a:moveTo>
                  <a:pt x="0" y="0"/>
                </a:moveTo>
                <a:lnTo>
                  <a:pt x="0" y="47341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3220" y="795020"/>
            <a:ext cx="2152650" cy="1183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5170" y="1978025"/>
            <a:ext cx="1422400" cy="1039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5145" y="3283839"/>
            <a:ext cx="1790700" cy="433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5365" y="3832479"/>
            <a:ext cx="847725" cy="819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2004" y="5564460"/>
            <a:ext cx="2673864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qu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ip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-70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f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-17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9" dirty="0" smtClean="0">
                <a:solidFill>
                  <a:srgbClr val="4F81BC"/>
                </a:solidFill>
                <a:latin typeface="Cambria"/>
                <a:cs typeface="Cambria"/>
              </a:rPr>
              <a:t>m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e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n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t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a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r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y</a:t>
            </a:r>
            <a:r>
              <a:rPr sz="1300" b="1" spc="-74" dirty="0" smtClean="0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S</a:t>
            </a:r>
            <a:r>
              <a:rPr sz="1300" b="1" spc="14" dirty="0" smtClean="0">
                <a:solidFill>
                  <a:srgbClr val="4F81BC"/>
                </a:solidFill>
                <a:latin typeface="Cambria"/>
                <a:cs typeface="Cambria"/>
              </a:rPr>
              <a:t>c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h</a:t>
            </a:r>
            <a:r>
              <a:rPr sz="1300" b="1" spc="-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4" dirty="0" smtClean="0">
                <a:solidFill>
                  <a:srgbClr val="4F81BC"/>
                </a:solidFill>
                <a:latin typeface="Cambria"/>
                <a:cs typeface="Cambria"/>
              </a:rPr>
              <a:t>o</a:t>
            </a:r>
            <a:r>
              <a:rPr sz="1300" b="1" spc="0" dirty="0" smtClean="0">
                <a:solidFill>
                  <a:srgbClr val="4F81BC"/>
                </a:solidFill>
                <a:latin typeface="Cambria"/>
                <a:cs typeface="Cambria"/>
              </a:rPr>
              <a:t>ls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9254762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4630" y="9254762"/>
            <a:ext cx="38651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4744" y="5949061"/>
            <a:ext cx="5626049" cy="310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5"/>
              </a:spcBef>
            </a:pPr>
            <a:endParaRPr sz="950"/>
          </a:p>
          <a:p>
            <a:pPr marL="1964410" marR="1967670" algn="ctr">
              <a:lnSpc>
                <a:spcPct val="100585"/>
              </a:lnSpc>
            </a:pPr>
            <a:r>
              <a:rPr sz="1100" b="1" spc="0" dirty="0" smtClean="0">
                <a:latin typeface="Tahoma"/>
                <a:cs typeface="Tahoma"/>
              </a:rPr>
              <a:t>Sum</a:t>
            </a:r>
            <a:r>
              <a:rPr sz="1100" b="1" spc="-4" dirty="0" smtClean="0">
                <a:latin typeface="Tahoma"/>
                <a:cs typeface="Tahoma"/>
              </a:rPr>
              <a:t>m</a:t>
            </a:r>
            <a:r>
              <a:rPr sz="1100" b="1" spc="0" dirty="0" smtClean="0">
                <a:latin typeface="Tahoma"/>
                <a:cs typeface="Tahoma"/>
              </a:rPr>
              <a:t>ary</a:t>
            </a:r>
            <a:r>
              <a:rPr sz="1100" b="1" spc="-9" dirty="0" smtClean="0">
                <a:latin typeface="Tahoma"/>
                <a:cs typeface="Tahoma"/>
              </a:rPr>
              <a:t> </a:t>
            </a:r>
            <a:r>
              <a:rPr sz="1100" b="1" spc="0" dirty="0" smtClean="0">
                <a:latin typeface="Tahoma"/>
                <a:cs typeface="Tahoma"/>
              </a:rPr>
              <a:t>of 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qu</a:t>
            </a:r>
            <a:r>
              <a:rPr sz="1100" b="1" spc="-4" dirty="0" smtClean="0">
                <a:latin typeface="Tahoma"/>
                <a:cs typeface="Tahoma"/>
              </a:rPr>
              <a:t>i</a:t>
            </a:r>
            <a:r>
              <a:rPr sz="1100" b="1" spc="0" dirty="0" smtClean="0">
                <a:latin typeface="Tahoma"/>
                <a:cs typeface="Tahoma"/>
              </a:rPr>
              <a:t>p</a:t>
            </a:r>
            <a:r>
              <a:rPr sz="1100" b="1" spc="-9" dirty="0" smtClean="0">
                <a:latin typeface="Tahoma"/>
                <a:cs typeface="Tahoma"/>
              </a:rPr>
              <a:t>m</a:t>
            </a:r>
            <a:r>
              <a:rPr sz="1100" b="1" spc="-4" dirty="0" smtClean="0">
                <a:latin typeface="Tahoma"/>
                <a:cs typeface="Tahoma"/>
              </a:rPr>
              <a:t>e</a:t>
            </a:r>
            <a:r>
              <a:rPr sz="1100" b="1" spc="0" dirty="0" smtClean="0">
                <a:latin typeface="Tahoma"/>
                <a:cs typeface="Tahoma"/>
              </a:rPr>
              <a:t>nt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4744" y="6259956"/>
            <a:ext cx="2138502" cy="1916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20217">
              <a:lnSpc>
                <a:spcPct val="100585"/>
              </a:lnSpc>
              <a:spcBef>
                <a:spcPts val="4103"/>
              </a:spcBef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Ho</a:t>
            </a:r>
            <a:r>
              <a:rPr sz="1100" spc="-14" dirty="0" smtClean="0">
                <a:latin typeface="Tahoma"/>
                <a:cs typeface="Tahoma"/>
              </a:rPr>
              <a:t>s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PC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3246" y="6259956"/>
            <a:ext cx="3487547" cy="1916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216456" y="635507"/>
            <a:ext cx="2345766" cy="2604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592785">
              <a:lnSpc>
                <a:spcPct val="100585"/>
              </a:lnSpc>
              <a:spcBef>
                <a:spcPts val="5000"/>
              </a:spcBef>
            </a:pP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vir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 softw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2222" y="635507"/>
            <a:ext cx="3280282" cy="2604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216456" y="3240277"/>
            <a:ext cx="2345766" cy="527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endParaRPr sz="1400"/>
          </a:p>
          <a:p>
            <a:pPr marL="86817">
              <a:lnSpc>
                <a:spcPct val="100585"/>
              </a:lnSpc>
            </a:pPr>
            <a:r>
              <a:rPr sz="1100" spc="-4" dirty="0" smtClean="0">
                <a:latin typeface="Tahoma"/>
                <a:cs typeface="Tahoma"/>
              </a:rPr>
              <a:t>Nc</a:t>
            </a:r>
            <a:r>
              <a:rPr sz="1100" spc="0" dirty="0" smtClean="0">
                <a:latin typeface="Tahoma"/>
                <a:cs typeface="Tahoma"/>
              </a:rPr>
              <a:t>omp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ting Vi</a:t>
            </a:r>
            <a:r>
              <a:rPr sz="1100" spc="-9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liz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n Softw</a:t>
            </a:r>
            <a:r>
              <a:rPr sz="1100" spc="-9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2222" y="3240277"/>
            <a:ext cx="3280282" cy="527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16456" y="3767962"/>
            <a:ext cx="2345766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77189">
              <a:lnSpc>
                <a:spcPct val="100585"/>
              </a:lnSpc>
              <a:spcBef>
                <a:spcPts val="3335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ove</a:t>
            </a:r>
            <a:r>
              <a:rPr sz="1100" spc="-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2222" y="3767962"/>
            <a:ext cx="328028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16456" y="4689982"/>
            <a:ext cx="2345766" cy="67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7"/>
              </a:spcBef>
            </a:pPr>
            <a:endParaRPr sz="900"/>
          </a:p>
          <a:p>
            <a:pPr marL="600405">
              <a:lnSpc>
                <a:spcPct val="100585"/>
              </a:lnSpc>
              <a:spcBef>
                <a:spcPts val="2000"/>
              </a:spcBef>
            </a:pPr>
            <a:r>
              <a:rPr sz="1100" spc="-4" dirty="0" smtClean="0">
                <a:latin typeface="Tahoma"/>
                <a:cs typeface="Tahoma"/>
              </a:rPr>
              <a:t>Ne</a:t>
            </a:r>
            <a:r>
              <a:rPr sz="1100" spc="0" dirty="0" smtClean="0">
                <a:latin typeface="Tahoma"/>
                <a:cs typeface="Tahoma"/>
              </a:rPr>
              <a:t>tS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</a:t>
            </a:r>
            <a:r>
              <a:rPr sz="1100" spc="4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rt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c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ool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62222" y="4689982"/>
            <a:ext cx="3280282" cy="67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9520" y="2613914"/>
            <a:ext cx="2505075" cy="1433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4310" y="4167504"/>
            <a:ext cx="2207260" cy="1713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7792" y="4162679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233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76295" y="4162679"/>
            <a:ext cx="3481451" cy="0"/>
          </a:xfrm>
          <a:custGeom>
            <a:avLst/>
            <a:gdLst/>
            <a:ahLst/>
            <a:cxnLst/>
            <a:rect l="l" t="t" r="r" b="b"/>
            <a:pathLst>
              <a:path w="3481451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7792" y="635507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233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76295" y="635507"/>
            <a:ext cx="3481451" cy="0"/>
          </a:xfrm>
          <a:custGeom>
            <a:avLst/>
            <a:gdLst/>
            <a:ahLst/>
            <a:cxnLst/>
            <a:rect l="l" t="t" r="r" b="b"/>
            <a:pathLst>
              <a:path w="3481451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7792" y="2519425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233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6295" y="2519425"/>
            <a:ext cx="3481451" cy="0"/>
          </a:xfrm>
          <a:custGeom>
            <a:avLst/>
            <a:gdLst/>
            <a:ahLst/>
            <a:cxnLst/>
            <a:rect l="l" t="t" r="r" b="b"/>
            <a:pathLst>
              <a:path w="3481451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4744" y="632459"/>
            <a:ext cx="0" cy="5397373"/>
          </a:xfrm>
          <a:custGeom>
            <a:avLst/>
            <a:gdLst/>
            <a:ahLst/>
            <a:cxnLst/>
            <a:rect l="l" t="t" r="r" b="b"/>
            <a:pathLst>
              <a:path h="5397373">
                <a:moveTo>
                  <a:pt x="0" y="0"/>
                </a:moveTo>
                <a:lnTo>
                  <a:pt x="0" y="5397373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7792" y="6026785"/>
            <a:ext cx="2132330" cy="0"/>
          </a:xfrm>
          <a:custGeom>
            <a:avLst/>
            <a:gdLst/>
            <a:ahLst/>
            <a:cxnLst/>
            <a:rect l="l" t="t" r="r" b="b"/>
            <a:pathLst>
              <a:path w="2132330">
                <a:moveTo>
                  <a:pt x="0" y="0"/>
                </a:moveTo>
                <a:lnTo>
                  <a:pt x="213233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3246" y="632460"/>
            <a:ext cx="0" cy="5397372"/>
          </a:xfrm>
          <a:custGeom>
            <a:avLst/>
            <a:gdLst/>
            <a:ahLst/>
            <a:cxnLst/>
            <a:rect l="l" t="t" r="r" b="b"/>
            <a:pathLst>
              <a:path h="5397372">
                <a:moveTo>
                  <a:pt x="0" y="0"/>
                </a:moveTo>
                <a:lnTo>
                  <a:pt x="0" y="539737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76295" y="6026785"/>
            <a:ext cx="3481451" cy="0"/>
          </a:xfrm>
          <a:custGeom>
            <a:avLst/>
            <a:gdLst/>
            <a:ahLst/>
            <a:cxnLst/>
            <a:rect l="l" t="t" r="r" b="b"/>
            <a:pathLst>
              <a:path w="3481451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60793" y="632460"/>
            <a:ext cx="0" cy="5397372"/>
          </a:xfrm>
          <a:custGeom>
            <a:avLst/>
            <a:gdLst/>
            <a:ahLst/>
            <a:cxnLst/>
            <a:rect l="l" t="t" r="r" b="b"/>
            <a:pathLst>
              <a:path h="5397372">
                <a:moveTo>
                  <a:pt x="0" y="0"/>
                </a:moveTo>
                <a:lnTo>
                  <a:pt x="0" y="539737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41065" y="650875"/>
            <a:ext cx="3380104" cy="1851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77310" y="6601459"/>
            <a:ext cx="2656205" cy="1662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7792" y="6214236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015" y="6214236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4744" y="6211188"/>
            <a:ext cx="0" cy="2545460"/>
          </a:xfrm>
          <a:custGeom>
            <a:avLst/>
            <a:gdLst/>
            <a:ahLst/>
            <a:cxnLst/>
            <a:rect l="l" t="t" r="r" b="b"/>
            <a:pathLst>
              <a:path h="2545460">
                <a:moveTo>
                  <a:pt x="0" y="0"/>
                </a:moveTo>
                <a:lnTo>
                  <a:pt x="0" y="254546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7792" y="8753601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8966" y="6211189"/>
            <a:ext cx="0" cy="2545460"/>
          </a:xfrm>
          <a:custGeom>
            <a:avLst/>
            <a:gdLst/>
            <a:ahLst/>
            <a:cxnLst/>
            <a:rect l="l" t="t" r="r" b="b"/>
            <a:pathLst>
              <a:path h="2545460">
                <a:moveTo>
                  <a:pt x="0" y="0"/>
                </a:moveTo>
                <a:lnTo>
                  <a:pt x="0" y="254546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2015" y="8753601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60793" y="6211189"/>
            <a:ext cx="0" cy="2545460"/>
          </a:xfrm>
          <a:custGeom>
            <a:avLst/>
            <a:gdLst/>
            <a:ahLst/>
            <a:cxnLst/>
            <a:rect l="l" t="t" r="r" b="b"/>
            <a:pathLst>
              <a:path h="2545460">
                <a:moveTo>
                  <a:pt x="0" y="0"/>
                </a:moveTo>
                <a:lnTo>
                  <a:pt x="0" y="254546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2004" y="9254762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4630" y="9254762"/>
            <a:ext cx="38651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4744" y="6214236"/>
            <a:ext cx="2184222" cy="2539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7"/>
              </a:spcBef>
            </a:pPr>
            <a:endParaRPr sz="1400"/>
          </a:p>
          <a:p>
            <a:pPr marL="68529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4" dirty="0" smtClean="0">
                <a:latin typeface="Tahoma"/>
                <a:cs typeface="Tahoma"/>
              </a:rPr>
              <a:t>ru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4" dirty="0" smtClean="0">
                <a:latin typeface="Tahoma"/>
                <a:cs typeface="Tahoma"/>
              </a:rPr>
              <a:t>t</a:t>
            </a:r>
            <a:r>
              <a:rPr sz="1100" spc="0" dirty="0" smtClean="0">
                <a:latin typeface="Tahoma"/>
                <a:cs typeface="Tahoma"/>
              </a:rPr>
              <a:t>ible</a:t>
            </a:r>
            <a:r>
              <a:rPr sz="1100" spc="-14" dirty="0" smtClean="0">
                <a:latin typeface="Tahoma"/>
                <a:cs typeface="Tahoma"/>
              </a:rPr>
              <a:t> </a:t>
            </a:r>
            <a:r>
              <a:rPr sz="1100" spc="4" dirty="0" smtClean="0">
                <a:latin typeface="Tahoma"/>
                <a:cs typeface="Tahoma"/>
              </a:rPr>
              <a:t>P</a:t>
            </a:r>
            <a:r>
              <a:rPr sz="1100" spc="-9" dirty="0" smtClean="0">
                <a:latin typeface="Tahoma"/>
                <a:cs typeface="Tahoma"/>
              </a:rPr>
              <a:t>o</a:t>
            </a:r>
            <a:r>
              <a:rPr sz="1100" spc="0" dirty="0" smtClean="0">
                <a:latin typeface="Tahoma"/>
                <a:cs typeface="Tahoma"/>
              </a:rPr>
              <a:t>w</a:t>
            </a:r>
            <a:r>
              <a:rPr sz="1100" spc="-9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68529">
              <a:lnSpc>
                <a:spcPct val="100585"/>
              </a:lnSpc>
              <a:spcBef>
                <a:spcPts val="100"/>
              </a:spcBef>
            </a:pPr>
            <a:r>
              <a:rPr sz="1100" spc="0" dirty="0" smtClean="0">
                <a:latin typeface="Tahoma"/>
                <a:cs typeface="Tahoma"/>
              </a:rPr>
              <a:t>S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pply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(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PS)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8966" y="6214236"/>
            <a:ext cx="3441827" cy="2539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234744" y="635507"/>
            <a:ext cx="2138502" cy="1883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57149" marR="410620" indent="155448">
              <a:lnSpc>
                <a:spcPts val="1327"/>
              </a:lnSpc>
              <a:spcBef>
                <a:spcPts val="3337"/>
              </a:spcBef>
            </a:pPr>
            <a:r>
              <a:rPr sz="1100" spc="0" dirty="0" smtClean="0">
                <a:latin typeface="Tahoma"/>
                <a:cs typeface="Tahoma"/>
              </a:rPr>
              <a:t>6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de</a:t>
            </a:r>
            <a:r>
              <a:rPr sz="1100" spc="-4" dirty="0" smtClean="0">
                <a:latin typeface="Tahoma"/>
                <a:cs typeface="Tahoma"/>
              </a:rPr>
              <a:t>s</a:t>
            </a:r>
            <a:r>
              <a:rPr sz="1100" spc="-9" dirty="0" smtClean="0">
                <a:latin typeface="Tahoma"/>
                <a:cs typeface="Tahoma"/>
              </a:rPr>
              <a:t>k</a:t>
            </a:r>
            <a:r>
              <a:rPr sz="1100" spc="0" dirty="0" smtClean="0">
                <a:latin typeface="Tahoma"/>
                <a:cs typeface="Tahoma"/>
              </a:rPr>
              <a:t>top </a:t>
            </a:r>
            <a:endParaRPr sz="1100">
              <a:latin typeface="Tahoma"/>
              <a:cs typeface="Tahoma"/>
            </a:endParaRPr>
          </a:p>
          <a:p>
            <a:pPr marL="457149" marR="410620">
              <a:lnSpc>
                <a:spcPts val="1327"/>
              </a:lnSpc>
              <a:spcBef>
                <a:spcPts val="177"/>
              </a:spcBef>
            </a:pPr>
            <a:r>
              <a:rPr sz="1100" spc="0" dirty="0" smtClean="0">
                <a:latin typeface="Tahoma"/>
                <a:cs typeface="Tahoma"/>
              </a:rPr>
              <a:t>virtu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liz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tion/</a:t>
            </a:r>
            <a:r>
              <a:rPr sz="1100" spc="-4" dirty="0" smtClean="0">
                <a:latin typeface="Tahoma"/>
                <a:cs typeface="Tahoma"/>
              </a:rPr>
              <a:t>acce</a:t>
            </a:r>
            <a:r>
              <a:rPr sz="1100" spc="0" dirty="0" smtClean="0">
                <a:latin typeface="Tahoma"/>
                <a:cs typeface="Tahoma"/>
              </a:rPr>
              <a:t>ss </a:t>
            </a:r>
            <a:endParaRPr sz="1100">
              <a:latin typeface="Tahoma"/>
              <a:cs typeface="Tahoma"/>
            </a:endParaRPr>
          </a:p>
          <a:p>
            <a:pPr marL="457149" marR="410620">
              <a:lnSpc>
                <a:spcPts val="1327"/>
              </a:lnSpc>
              <a:spcBef>
                <a:spcPts val="177"/>
              </a:spcBef>
            </a:pPr>
            <a:r>
              <a:rPr sz="1100" spc="0" dirty="0" smtClean="0">
                <a:latin typeface="Tahoma"/>
                <a:cs typeface="Tahoma"/>
              </a:rPr>
              <a:t>ter</a:t>
            </a:r>
            <a:r>
              <a:rPr sz="1100" spc="-9" dirty="0" smtClean="0">
                <a:latin typeface="Tahoma"/>
                <a:cs typeface="Tahoma"/>
              </a:rPr>
              <a:t>m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na</a:t>
            </a:r>
            <a:r>
              <a:rPr sz="1100" spc="0" dirty="0" smtClean="0">
                <a:latin typeface="Tahoma"/>
                <a:cs typeface="Tahoma"/>
              </a:rPr>
              <a:t>ls/t</a:t>
            </a:r>
            <a:r>
              <a:rPr sz="1100" spc="-4" dirty="0" smtClean="0">
                <a:latin typeface="Tahoma"/>
                <a:cs typeface="Tahoma"/>
              </a:rPr>
              <a:t>h</a:t>
            </a:r>
            <a:r>
              <a:rPr sz="1100" spc="0" dirty="0" smtClean="0">
                <a:latin typeface="Tahoma"/>
                <a:cs typeface="Tahoma"/>
              </a:rPr>
              <a:t>in c</a:t>
            </a:r>
            <a:r>
              <a:rPr sz="1100" spc="-4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en</a:t>
            </a:r>
            <a:r>
              <a:rPr sz="1100" spc="0" dirty="0" smtClean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3246" y="635507"/>
            <a:ext cx="3487547" cy="1883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34744" y="2519425"/>
            <a:ext cx="2138502" cy="164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4650" marR="76020" indent="1944" algn="ctr">
              <a:lnSpc>
                <a:spcPts val="1327"/>
              </a:lnSpc>
              <a:spcBef>
                <a:spcPts val="3335"/>
              </a:spcBef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3</a:t>
            </a:r>
            <a:r>
              <a:rPr sz="1100" spc="-4" dirty="0" smtClean="0">
                <a:latin typeface="Tahoma"/>
                <a:cs typeface="Tahoma"/>
              </a:rPr>
              <a:t>-</a:t>
            </a: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n-</a:t>
            </a:r>
            <a:r>
              <a:rPr sz="1100" spc="0" dirty="0" smtClean="0">
                <a:latin typeface="Tahoma"/>
                <a:cs typeface="Tahoma"/>
              </a:rPr>
              <a:t>1 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kjet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pri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 with </a:t>
            </a:r>
            <a:endParaRPr sz="1100">
              <a:latin typeface="Tahoma"/>
              <a:cs typeface="Tahoma"/>
            </a:endParaRPr>
          </a:p>
          <a:p>
            <a:pPr marL="104650" marR="76020" algn="ctr">
              <a:lnSpc>
                <a:spcPts val="1327"/>
              </a:lnSpc>
              <a:spcBef>
                <a:spcPts val="179"/>
              </a:spcBef>
            </a:pPr>
            <a:r>
              <a:rPr sz="1100" spc="0" dirty="0" smtClean="0">
                <a:latin typeface="Tahoma"/>
                <a:cs typeface="Tahoma"/>
              </a:rPr>
              <a:t>driver softw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re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CD 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1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set of </a:t>
            </a:r>
            <a:endParaRPr sz="1100">
              <a:latin typeface="Tahoma"/>
              <a:cs typeface="Tahoma"/>
            </a:endParaRPr>
          </a:p>
          <a:p>
            <a:pPr marL="104650" marR="76020" algn="ctr">
              <a:lnSpc>
                <a:spcPts val="1327"/>
              </a:lnSpc>
              <a:spcBef>
                <a:spcPts val="179"/>
              </a:spcBef>
            </a:pPr>
            <a:r>
              <a:rPr sz="1100" spc="0" dirty="0" smtClean="0">
                <a:latin typeface="Tahoma"/>
                <a:cs typeface="Tahoma"/>
              </a:rPr>
              <a:t>i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ca</a:t>
            </a:r>
            <a:r>
              <a:rPr sz="1100" spc="0" dirty="0" smtClean="0">
                <a:latin typeface="Tahoma"/>
                <a:cs typeface="Tahoma"/>
              </a:rPr>
              <a:t>rtridge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246" y="2519425"/>
            <a:ext cx="3487547" cy="164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34744" y="4162679"/>
            <a:ext cx="2138502" cy="1864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 marL="562305">
              <a:lnSpc>
                <a:spcPct val="100585"/>
              </a:lnSpc>
              <a:spcBef>
                <a:spcPts val="5000"/>
              </a:spcBef>
            </a:pPr>
            <a:r>
              <a:rPr sz="1100" spc="0" dirty="0" smtClean="0">
                <a:latin typeface="Tahoma"/>
                <a:cs typeface="Tahoma"/>
              </a:rPr>
              <a:t>2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14" dirty="0" smtClean="0">
                <a:latin typeface="Tahoma"/>
                <a:cs typeface="Tahoma"/>
              </a:rPr>
              <a:t>r</a:t>
            </a:r>
            <a:r>
              <a:rPr sz="1100" spc="0" dirty="0" smtClean="0">
                <a:latin typeface="Tahoma"/>
                <a:cs typeface="Tahoma"/>
              </a:rPr>
              <a:t>oj</a:t>
            </a:r>
            <a:r>
              <a:rPr sz="1100" spc="-4" dirty="0" smtClean="0">
                <a:latin typeface="Tahoma"/>
                <a:cs typeface="Tahoma"/>
              </a:rPr>
              <a:t>ec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73246" y="4162679"/>
            <a:ext cx="3487547" cy="1864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78529" y="3789933"/>
            <a:ext cx="3194685" cy="1585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06215" y="973709"/>
            <a:ext cx="2350135" cy="164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5050" y="6401435"/>
            <a:ext cx="840739" cy="72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9165" y="6381750"/>
            <a:ext cx="1089025" cy="946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2854" y="7098030"/>
            <a:ext cx="1451610" cy="960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8015" y="6833234"/>
            <a:ext cx="1133475" cy="1283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7792" y="635507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2015" y="635507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7792" y="3466210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2015" y="3466210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7792" y="5793612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2015" y="5793612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4744" y="632459"/>
            <a:ext cx="0" cy="7491730"/>
          </a:xfrm>
          <a:custGeom>
            <a:avLst/>
            <a:gdLst/>
            <a:ahLst/>
            <a:cxnLst/>
            <a:rect l="l" t="t" r="r" b="b"/>
            <a:pathLst>
              <a:path h="7491730">
                <a:moveTo>
                  <a:pt x="0" y="0"/>
                </a:moveTo>
                <a:lnTo>
                  <a:pt x="0" y="749173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7792" y="8121142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8966" y="632460"/>
            <a:ext cx="0" cy="7491729"/>
          </a:xfrm>
          <a:custGeom>
            <a:avLst/>
            <a:gdLst/>
            <a:ahLst/>
            <a:cxnLst/>
            <a:rect l="l" t="t" r="r" b="b"/>
            <a:pathLst>
              <a:path h="7491729">
                <a:moveTo>
                  <a:pt x="0" y="0"/>
                </a:moveTo>
                <a:lnTo>
                  <a:pt x="0" y="7491729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2015" y="8121142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60793" y="632460"/>
            <a:ext cx="0" cy="7491729"/>
          </a:xfrm>
          <a:custGeom>
            <a:avLst/>
            <a:gdLst/>
            <a:ahLst/>
            <a:cxnLst/>
            <a:rect l="l" t="t" r="r" b="b"/>
            <a:pathLst>
              <a:path h="7491729">
                <a:moveTo>
                  <a:pt x="0" y="0"/>
                </a:moveTo>
                <a:lnTo>
                  <a:pt x="0" y="7491729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2004" y="9254762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0622" y="9254762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4744" y="635507"/>
            <a:ext cx="2184222" cy="2830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80009">
              <a:lnSpc>
                <a:spcPct val="100585"/>
              </a:lnSpc>
              <a:spcBef>
                <a:spcPts val="3337"/>
              </a:spcBef>
            </a:pPr>
            <a:r>
              <a:rPr sz="1100" spc="0" dirty="0" smtClean="0">
                <a:latin typeface="Tahoma"/>
                <a:cs typeface="Tahoma"/>
              </a:rPr>
              <a:t>7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 mo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-14" dirty="0" smtClean="0">
                <a:latin typeface="Tahoma"/>
                <a:cs typeface="Tahoma"/>
              </a:rPr>
              <a:t>i</a:t>
            </a:r>
            <a:r>
              <a:rPr sz="1100" spc="0" dirty="0" smtClean="0">
                <a:latin typeface="Tahoma"/>
                <a:cs typeface="Tahoma"/>
              </a:rPr>
              <a:t>tor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8966" y="635507"/>
            <a:ext cx="3441827" cy="2830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34744" y="3466210"/>
            <a:ext cx="2184222" cy="2327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5"/>
              </a:spcBef>
            </a:pPr>
            <a:endParaRPr sz="750"/>
          </a:p>
          <a:p>
            <a:pPr marL="245874" marR="185651" algn="ctr">
              <a:lnSpc>
                <a:spcPct val="100585"/>
              </a:lnSpc>
              <a:spcBef>
                <a:spcPts val="5000"/>
              </a:spcBef>
            </a:pPr>
            <a:r>
              <a:rPr sz="1100" spc="0" dirty="0" smtClean="0">
                <a:latin typeface="Tahoma"/>
                <a:cs typeface="Tahoma"/>
              </a:rPr>
              <a:t>7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its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- 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SB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-9" dirty="0" smtClean="0">
                <a:latin typeface="Tahoma"/>
                <a:cs typeface="Tahoma"/>
              </a:rPr>
              <a:t>y</a:t>
            </a:r>
            <a:r>
              <a:rPr sz="1100" spc="0" dirty="0" smtClean="0">
                <a:latin typeface="Tahoma"/>
                <a:cs typeface="Tahoma"/>
              </a:rPr>
              <a:t>board 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n</a:t>
            </a:r>
            <a:r>
              <a:rPr sz="1100" spc="0" dirty="0" smtClean="0">
                <a:latin typeface="Tahoma"/>
                <a:cs typeface="Tahoma"/>
              </a:rPr>
              <a:t>d</a:t>
            </a:r>
            <a:endParaRPr sz="1100">
              <a:latin typeface="Tahoma"/>
              <a:cs typeface="Tahoma"/>
            </a:endParaRPr>
          </a:p>
          <a:p>
            <a:pPr marL="900277" marR="838796" algn="ctr">
              <a:lnSpc>
                <a:spcPct val="100585"/>
              </a:lnSpc>
              <a:spcBef>
                <a:spcPts val="185"/>
              </a:spcBef>
            </a:pPr>
            <a:r>
              <a:rPr sz="1100" spc="0" dirty="0" smtClean="0">
                <a:latin typeface="Tahoma"/>
                <a:cs typeface="Tahoma"/>
              </a:rPr>
              <a:t>Mouse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8966" y="3466210"/>
            <a:ext cx="3441827" cy="2327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34744" y="5793612"/>
            <a:ext cx="2184222" cy="232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 marL="554685">
              <a:lnSpc>
                <a:spcPct val="100585"/>
              </a:lnSpc>
              <a:spcBef>
                <a:spcPts val="5000"/>
              </a:spcBef>
            </a:pPr>
            <a:r>
              <a:rPr sz="1100" spc="0" dirty="0" smtClean="0">
                <a:latin typeface="Tahoma"/>
                <a:cs typeface="Tahoma"/>
              </a:rPr>
              <a:t>1 s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P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tch</a:t>
            </a:r>
            <a:r>
              <a:rPr sz="1100" spc="-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Cords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18966" y="5793612"/>
            <a:ext cx="3441827" cy="232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896619" y="923417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619" y="9267190"/>
            <a:ext cx="5981064" cy="0"/>
          </a:xfrm>
          <a:custGeom>
            <a:avLst/>
            <a:gdLst/>
            <a:ahLst/>
            <a:cxnLst/>
            <a:rect l="l" t="t" r="r" b="b"/>
            <a:pathLst>
              <a:path w="5981064">
                <a:moveTo>
                  <a:pt x="0" y="0"/>
                </a:moveTo>
                <a:lnTo>
                  <a:pt x="5981064" y="0"/>
                </a:lnTo>
              </a:path>
            </a:pathLst>
          </a:custGeom>
          <a:ln w="10159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05250" y="1018539"/>
            <a:ext cx="2639059" cy="201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2854" y="3381375"/>
            <a:ext cx="2743200" cy="208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3290" y="5742940"/>
            <a:ext cx="3303269" cy="1975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7792" y="813816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2015" y="813816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7792" y="3293617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015" y="3293617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7792" y="5595238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2015" y="5595238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744" y="810768"/>
            <a:ext cx="0" cy="7068058"/>
          </a:xfrm>
          <a:custGeom>
            <a:avLst/>
            <a:gdLst/>
            <a:ahLst/>
            <a:cxnLst/>
            <a:rect l="l" t="t" r="r" b="b"/>
            <a:pathLst>
              <a:path h="7068058">
                <a:moveTo>
                  <a:pt x="0" y="0"/>
                </a:moveTo>
                <a:lnTo>
                  <a:pt x="0" y="706805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7792" y="7875778"/>
            <a:ext cx="2178050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8050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8966" y="810768"/>
            <a:ext cx="0" cy="7068057"/>
          </a:xfrm>
          <a:custGeom>
            <a:avLst/>
            <a:gdLst/>
            <a:ahLst/>
            <a:cxnLst/>
            <a:rect l="l" t="t" r="r" b="b"/>
            <a:pathLst>
              <a:path h="7068057">
                <a:moveTo>
                  <a:pt x="0" y="0"/>
                </a:moveTo>
                <a:lnTo>
                  <a:pt x="0" y="706805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2015" y="7875778"/>
            <a:ext cx="3435731" cy="0"/>
          </a:xfrm>
          <a:custGeom>
            <a:avLst/>
            <a:gdLst/>
            <a:ahLst/>
            <a:cxnLst/>
            <a:rect l="l" t="t" r="r" b="b"/>
            <a:pathLst>
              <a:path w="3435731">
                <a:moveTo>
                  <a:pt x="0" y="0"/>
                </a:moveTo>
                <a:lnTo>
                  <a:pt x="343573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0793" y="810768"/>
            <a:ext cx="0" cy="7068057"/>
          </a:xfrm>
          <a:custGeom>
            <a:avLst/>
            <a:gdLst/>
            <a:ahLst/>
            <a:cxnLst/>
            <a:rect l="l" t="t" r="r" b="b"/>
            <a:pathLst>
              <a:path h="7068057">
                <a:moveTo>
                  <a:pt x="0" y="0"/>
                </a:moveTo>
                <a:lnTo>
                  <a:pt x="0" y="706805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0480" y="9253238"/>
            <a:ext cx="339792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i="1" spc="0" dirty="0" smtClean="0">
                <a:latin typeface="Times New Roman"/>
                <a:cs typeface="Times New Roman"/>
              </a:rPr>
              <a:t>De</a:t>
            </a:r>
            <a:r>
              <a:rPr sz="1000" b="1" i="1" spc="9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E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23" dirty="0" smtClean="0">
                <a:latin typeface="Times New Roman"/>
                <a:cs typeface="Times New Roman"/>
              </a:rPr>
              <a:t> 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14" dirty="0" smtClean="0">
                <a:latin typeface="Times New Roman"/>
                <a:cs typeface="Times New Roman"/>
              </a:rPr>
              <a:t>m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0" dirty="0" smtClean="0">
                <a:latin typeface="Times New Roman"/>
                <a:cs typeface="Times New Roman"/>
              </a:rPr>
              <a:t>ute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0" dirty="0" smtClean="0">
                <a:latin typeface="Times New Roman"/>
                <a:cs typeface="Times New Roman"/>
              </a:rPr>
              <a:t>i</a:t>
            </a:r>
            <a:r>
              <a:rPr sz="1000" b="1" i="1" spc="-4" dirty="0" smtClean="0">
                <a:latin typeface="Times New Roman"/>
                <a:cs typeface="Times New Roman"/>
              </a:rPr>
              <a:t>z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68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P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og</a:t>
            </a:r>
            <a:r>
              <a:rPr sz="1000" b="1" i="1" spc="-4" dirty="0" smtClean="0">
                <a:latin typeface="Times New Roman"/>
                <a:cs typeface="Times New Roman"/>
              </a:rPr>
              <a:t>r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m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(</a:t>
            </a:r>
            <a:r>
              <a:rPr sz="1000" b="1" i="1" spc="0" dirty="0" smtClean="0">
                <a:latin typeface="Times New Roman"/>
                <a:cs typeface="Times New Roman"/>
              </a:rPr>
              <a:t>D</a:t>
            </a:r>
            <a:r>
              <a:rPr sz="1000" b="1" i="1" spc="-4" dirty="0" smtClean="0">
                <a:latin typeface="Times New Roman"/>
                <a:cs typeface="Times New Roman"/>
              </a:rPr>
              <a:t>C</a:t>
            </a:r>
            <a:r>
              <a:rPr sz="1000" b="1" i="1" spc="0" dirty="0" smtClean="0">
                <a:latin typeface="Times New Roman"/>
                <a:cs typeface="Times New Roman"/>
              </a:rPr>
              <a:t>P)</a:t>
            </a:r>
            <a:r>
              <a:rPr sz="1000" b="1" i="1" spc="-21" dirty="0" smtClean="0">
                <a:latin typeface="Times New Roman"/>
                <a:cs typeface="Times New Roman"/>
              </a:rPr>
              <a:t> </a:t>
            </a:r>
            <a:r>
              <a:rPr sz="1000" b="1" i="1" spc="0" dirty="0" smtClean="0">
                <a:latin typeface="Times New Roman"/>
                <a:cs typeface="Times New Roman"/>
              </a:rPr>
              <a:t>Or</a:t>
            </a:r>
            <a:r>
              <a:rPr sz="1000" b="1" i="1" spc="-4" dirty="0" smtClean="0">
                <a:latin typeface="Times New Roman"/>
                <a:cs typeface="Times New Roman"/>
              </a:rPr>
              <a:t>i</a:t>
            </a:r>
            <a:r>
              <a:rPr sz="1000" b="1" i="1" spc="0" dirty="0" smtClean="0">
                <a:latin typeface="Times New Roman"/>
                <a:cs typeface="Times New Roman"/>
              </a:rPr>
              <a:t>ent</a:t>
            </a:r>
            <a:r>
              <a:rPr sz="1000" b="1" i="1" spc="4" dirty="0" smtClean="0">
                <a:latin typeface="Times New Roman"/>
                <a:cs typeface="Times New Roman"/>
              </a:rPr>
              <a:t>a</a:t>
            </a:r>
            <a:r>
              <a:rPr sz="1000" b="1" i="1" spc="0" dirty="0" smtClean="0">
                <a:latin typeface="Times New Roman"/>
                <a:cs typeface="Times New Roman"/>
              </a:rPr>
              <a:t>ti</a:t>
            </a:r>
            <a:r>
              <a:rPr sz="1000" b="1" i="1" spc="4" dirty="0" smtClean="0">
                <a:latin typeface="Times New Roman"/>
                <a:cs typeface="Times New Roman"/>
              </a:rPr>
              <a:t>o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47" dirty="0" smtClean="0">
                <a:latin typeface="Times New Roman"/>
                <a:cs typeface="Times New Roman"/>
              </a:rPr>
              <a:t> </a:t>
            </a:r>
            <a:r>
              <a:rPr sz="1000" b="1" i="1" spc="4" dirty="0" smtClean="0">
                <a:latin typeface="Times New Roman"/>
                <a:cs typeface="Times New Roman"/>
              </a:rPr>
              <a:t>Ha</a:t>
            </a:r>
            <a:r>
              <a:rPr sz="1000" b="1" i="1" spc="0" dirty="0" smtClean="0">
                <a:latin typeface="Times New Roman"/>
                <a:cs typeface="Times New Roman"/>
              </a:rPr>
              <a:t>n</a:t>
            </a:r>
            <a:r>
              <a:rPr sz="1000" b="1" i="1" spc="-9" dirty="0" smtClean="0">
                <a:latin typeface="Times New Roman"/>
                <a:cs typeface="Times New Roman"/>
              </a:rPr>
              <a:t>d</a:t>
            </a:r>
            <a:r>
              <a:rPr sz="1000" b="1" i="1" spc="4" dirty="0" smtClean="0">
                <a:latin typeface="Times New Roman"/>
                <a:cs typeface="Times New Roman"/>
              </a:rPr>
              <a:t>boo</a:t>
            </a:r>
            <a:r>
              <a:rPr sz="1000" b="1" i="1" spc="0" dirty="0" smtClean="0"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2710" y="9253238"/>
            <a:ext cx="451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a</a:t>
            </a:r>
            <a:r>
              <a:rPr sz="1000" spc="-4" dirty="0" smtClean="0"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4" dirty="0" smtClean="0"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4744" y="813815"/>
            <a:ext cx="2184222" cy="2479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9"/>
              </a:spcBef>
            </a:pPr>
            <a:endParaRPr sz="1400"/>
          </a:p>
          <a:p>
            <a:pPr marL="68529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La</a:t>
            </a:r>
            <a:r>
              <a:rPr sz="1100" spc="-9" dirty="0" smtClean="0">
                <a:latin typeface="Tahoma"/>
                <a:cs typeface="Tahoma"/>
              </a:rPr>
              <a:t>p</a:t>
            </a:r>
            <a:r>
              <a:rPr sz="1100" spc="0" dirty="0" smtClean="0">
                <a:latin typeface="Tahoma"/>
                <a:cs typeface="Tahoma"/>
              </a:rPr>
              <a:t>top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with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bag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8966" y="813815"/>
            <a:ext cx="3441827" cy="2479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34744" y="3293617"/>
            <a:ext cx="2184222" cy="2301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endParaRPr sz="1400"/>
          </a:p>
          <a:p>
            <a:pPr marL="68529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-4" dirty="0" smtClean="0">
                <a:latin typeface="Tahoma"/>
                <a:cs typeface="Tahoma"/>
              </a:rPr>
              <a:t>mu</a:t>
            </a:r>
            <a:r>
              <a:rPr sz="1100" spc="0" dirty="0" smtClean="0">
                <a:latin typeface="Tahoma"/>
                <a:cs typeface="Tahoma"/>
              </a:rPr>
              <a:t>ltim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dia</a:t>
            </a:r>
            <a:r>
              <a:rPr sz="1100" spc="-9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sp</a:t>
            </a:r>
            <a:r>
              <a:rPr sz="1100" spc="-4" dirty="0" smtClean="0">
                <a:latin typeface="Tahoma"/>
                <a:cs typeface="Tahoma"/>
              </a:rPr>
              <a:t>ea</a:t>
            </a:r>
            <a:r>
              <a:rPr sz="1100" spc="0" dirty="0" smtClean="0">
                <a:latin typeface="Tahoma"/>
                <a:cs typeface="Tahoma"/>
              </a:rPr>
              <a:t>k</a:t>
            </a:r>
            <a:r>
              <a:rPr sz="1100" spc="-1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8966" y="3293617"/>
            <a:ext cx="3441827" cy="2301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34744" y="5595238"/>
            <a:ext cx="2184222" cy="2280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9"/>
              </a:spcBef>
            </a:pPr>
            <a:endParaRPr sz="1400"/>
          </a:p>
          <a:p>
            <a:pPr marL="68529">
              <a:lnSpc>
                <a:spcPct val="100585"/>
              </a:lnSpc>
            </a:pPr>
            <a:r>
              <a:rPr sz="1100" spc="0" dirty="0" smtClean="0">
                <a:latin typeface="Tahoma"/>
                <a:cs typeface="Tahoma"/>
              </a:rPr>
              <a:t>1 </a:t>
            </a:r>
            <a:r>
              <a:rPr sz="1100" spc="-4" dirty="0" smtClean="0">
                <a:latin typeface="Tahoma"/>
                <a:cs typeface="Tahoma"/>
              </a:rPr>
              <a:t>un</a:t>
            </a:r>
            <a:r>
              <a:rPr sz="1100" spc="0" dirty="0" smtClean="0">
                <a:latin typeface="Tahoma"/>
                <a:cs typeface="Tahoma"/>
              </a:rPr>
              <a:t>it</a:t>
            </a:r>
            <a:r>
              <a:rPr sz="1100" spc="4" dirty="0" smtClean="0">
                <a:latin typeface="Tahoma"/>
                <a:cs typeface="Tahoma"/>
              </a:rPr>
              <a:t> </a:t>
            </a:r>
            <a:r>
              <a:rPr sz="1100" spc="0" dirty="0" smtClean="0">
                <a:latin typeface="Tahoma"/>
                <a:cs typeface="Tahoma"/>
              </a:rPr>
              <a:t>A</a:t>
            </a:r>
            <a:r>
              <a:rPr sz="1100" spc="-4" dirty="0" smtClean="0">
                <a:latin typeface="Tahoma"/>
                <a:cs typeface="Tahoma"/>
              </a:rPr>
              <a:t>u</a:t>
            </a:r>
            <a:r>
              <a:rPr sz="1100" spc="0" dirty="0" smtClean="0">
                <a:latin typeface="Tahoma"/>
                <a:cs typeface="Tahoma"/>
              </a:rPr>
              <a:t>to</a:t>
            </a:r>
            <a:r>
              <a:rPr sz="1100" spc="-4" dirty="0" smtClean="0">
                <a:latin typeface="Tahoma"/>
                <a:cs typeface="Tahoma"/>
              </a:rPr>
              <a:t>m</a:t>
            </a:r>
            <a:r>
              <a:rPr sz="1100" spc="-1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tic Vo</a:t>
            </a:r>
            <a:r>
              <a:rPr sz="1100" spc="-9" dirty="0" smtClean="0">
                <a:latin typeface="Tahoma"/>
                <a:cs typeface="Tahoma"/>
              </a:rPr>
              <a:t>l</a:t>
            </a:r>
            <a:r>
              <a:rPr sz="1100" spc="0" dirty="0" smtClean="0">
                <a:latin typeface="Tahoma"/>
                <a:cs typeface="Tahoma"/>
              </a:rPr>
              <a:t>tage</a:t>
            </a:r>
            <a:endParaRPr sz="1100">
              <a:latin typeface="Tahoma"/>
              <a:cs typeface="Tahoma"/>
            </a:endParaRPr>
          </a:p>
          <a:p>
            <a:pPr marL="68529">
              <a:lnSpc>
                <a:spcPct val="100585"/>
              </a:lnSpc>
              <a:spcBef>
                <a:spcPts val="110"/>
              </a:spcBef>
            </a:pPr>
            <a:r>
              <a:rPr sz="1100" spc="0" dirty="0" smtClean="0">
                <a:latin typeface="Tahoma"/>
                <a:cs typeface="Tahoma"/>
              </a:rPr>
              <a:t>R</a:t>
            </a:r>
            <a:r>
              <a:rPr sz="1100" spc="-4" dirty="0" smtClean="0">
                <a:latin typeface="Tahoma"/>
                <a:cs typeface="Tahoma"/>
              </a:rPr>
              <a:t>e</a:t>
            </a:r>
            <a:r>
              <a:rPr sz="1100" spc="0" dirty="0" smtClean="0">
                <a:latin typeface="Tahoma"/>
                <a:cs typeface="Tahoma"/>
              </a:rPr>
              <a:t>gul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tor (</a:t>
            </a:r>
            <a:r>
              <a:rPr sz="1100" spc="-4" dirty="0" smtClean="0">
                <a:latin typeface="Tahoma"/>
                <a:cs typeface="Tahoma"/>
              </a:rPr>
              <a:t>A</a:t>
            </a:r>
            <a:r>
              <a:rPr sz="1100" spc="0" dirty="0" smtClean="0">
                <a:latin typeface="Tahoma"/>
                <a:cs typeface="Tahoma"/>
              </a:rPr>
              <a:t>VR)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18966" y="5595238"/>
            <a:ext cx="3441827" cy="2280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4562</Words>
  <Application>Microsoft Office PowerPoint</Application>
  <PresentationFormat>Custom</PresentationFormat>
  <Paragraphs>714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</vt:lpstr>
      <vt:lpstr>Calibri</vt:lpstr>
      <vt:lpstr>Cambria</vt:lpstr>
      <vt:lpstr>Courier New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 bastida</dc:creator>
  <cp:lastModifiedBy>cesar bastida</cp:lastModifiedBy>
  <cp:revision>5</cp:revision>
  <dcterms:modified xsi:type="dcterms:W3CDTF">2016-05-02T22:02:14Z</dcterms:modified>
</cp:coreProperties>
</file>